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38"/>
  </p:notesMasterIdLst>
  <p:sldIdLst>
    <p:sldId id="256" r:id="rId2"/>
    <p:sldId id="259" r:id="rId3"/>
    <p:sldId id="260" r:id="rId4"/>
    <p:sldId id="257" r:id="rId5"/>
    <p:sldId id="258" r:id="rId6"/>
    <p:sldId id="321" r:id="rId7"/>
    <p:sldId id="291" r:id="rId8"/>
    <p:sldId id="292" r:id="rId9"/>
    <p:sldId id="293" r:id="rId10"/>
    <p:sldId id="326" r:id="rId11"/>
    <p:sldId id="325" r:id="rId12"/>
    <p:sldId id="295" r:id="rId13"/>
    <p:sldId id="296" r:id="rId14"/>
    <p:sldId id="327" r:id="rId15"/>
    <p:sldId id="300" r:id="rId16"/>
    <p:sldId id="329" r:id="rId17"/>
    <p:sldId id="328" r:id="rId18"/>
    <p:sldId id="330" r:id="rId19"/>
    <p:sldId id="331" r:id="rId20"/>
    <p:sldId id="303" r:id="rId21"/>
    <p:sldId id="304" r:id="rId22"/>
    <p:sldId id="305" r:id="rId23"/>
    <p:sldId id="306" r:id="rId24"/>
    <p:sldId id="307" r:id="rId25"/>
    <p:sldId id="314" r:id="rId26"/>
    <p:sldId id="313" r:id="rId27"/>
    <p:sldId id="312" r:id="rId28"/>
    <p:sldId id="311" r:id="rId29"/>
    <p:sldId id="310" r:id="rId30"/>
    <p:sldId id="309" r:id="rId31"/>
    <p:sldId id="308" r:id="rId32"/>
    <p:sldId id="315" r:id="rId33"/>
    <p:sldId id="316" r:id="rId34"/>
    <p:sldId id="319" r:id="rId35"/>
    <p:sldId id="318" r:id="rId36"/>
    <p:sldId id="320" r:id="rId37"/>
  </p:sldIdLst>
  <p:sldSz cx="9144000" cy="5143500" type="screen16x9"/>
  <p:notesSz cx="6858000" cy="9144000"/>
  <p:embeddedFontLst>
    <p:embeddedFont>
      <p:font typeface="ABeeZee" panose="020B0604020202020204" charset="0"/>
      <p:regular r:id="rId39"/>
      <p:italic r:id="rId40"/>
    </p:embeddedFont>
    <p:embeddedFont>
      <p:font typeface="Fraunces" panose="020B0604020202020204" charset="0"/>
      <p:regular r:id="rId41"/>
      <p:bold r:id="rId42"/>
      <p:italic r:id="rId43"/>
      <p:boldItalic r:id="rId44"/>
    </p:embeddedFont>
    <p:embeddedFont>
      <p:font typeface="Fraunces Light" panose="020B0604020202020204" charset="0"/>
      <p:regular r:id="rId45"/>
      <p:bold r:id="rId46"/>
      <p:italic r:id="rId47"/>
      <p:boldItalic r:id="rId48"/>
    </p:embeddedFont>
    <p:embeddedFont>
      <p:font typeface="Livvic" pitchFamily="2" charset="0"/>
      <p:regular r:id="rId49"/>
      <p:bold r:id="rId50"/>
      <p:italic r:id="rId51"/>
      <p:boldItalic r:id="rId52"/>
    </p:embeddedFont>
    <p:embeddedFont>
      <p:font typeface="Oswald" panose="00000500000000000000" pitchFamily="2" charset="0"/>
      <p:regular r:id="rId53"/>
      <p:bold r:id="rId54"/>
    </p:embeddedFont>
    <p:embeddedFont>
      <p:font typeface="Raleway" pitchFamily="2" charset="0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  <p:embeddedFont>
      <p:font typeface="Roboto Condensed Light" panose="02000000000000000000" pitchFamily="2" charset="0"/>
      <p:regular r:id="rId63"/>
      <p: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89559A8-3CCE-4FD2-9314-74E6E44F034E}">
          <p14:sldIdLst>
            <p14:sldId id="256"/>
            <p14:sldId id="259"/>
            <p14:sldId id="260"/>
            <p14:sldId id="257"/>
          </p14:sldIdLst>
        </p14:section>
        <p14:section name="Untitled Section" id="{40BA5531-2408-4D73-8288-7C221F6B43F1}">
          <p14:sldIdLst>
            <p14:sldId id="258"/>
            <p14:sldId id="321"/>
            <p14:sldId id="291"/>
            <p14:sldId id="292"/>
            <p14:sldId id="293"/>
            <p14:sldId id="326"/>
            <p14:sldId id="325"/>
            <p14:sldId id="295"/>
            <p14:sldId id="296"/>
            <p14:sldId id="327"/>
            <p14:sldId id="300"/>
            <p14:sldId id="329"/>
            <p14:sldId id="328"/>
            <p14:sldId id="330"/>
            <p14:sldId id="331"/>
            <p14:sldId id="303"/>
            <p14:sldId id="304"/>
            <p14:sldId id="305"/>
            <p14:sldId id="306"/>
            <p14:sldId id="307"/>
            <p14:sldId id="314"/>
            <p14:sldId id="313"/>
            <p14:sldId id="312"/>
            <p14:sldId id="311"/>
            <p14:sldId id="310"/>
            <p14:sldId id="309"/>
            <p14:sldId id="308"/>
            <p14:sldId id="315"/>
            <p14:sldId id="316"/>
            <p14:sldId id="319"/>
            <p14:sldId id="318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5D7A03-03B5-44B5-BD62-AA3F509A98F6}">
  <a:tblStyle styleId="{4D5D7A03-03B5-44B5-BD62-AA3F509A98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5" autoAdjust="0"/>
    <p:restoredTop sz="94379" autoAdjust="0"/>
  </p:normalViewPr>
  <p:slideViewPr>
    <p:cSldViewPr snapToGrid="0">
      <p:cViewPr varScale="1">
        <p:scale>
          <a:sx n="103" d="100"/>
          <a:sy n="103" d="100"/>
        </p:scale>
        <p:origin x="283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font" Target="fonts/font2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150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806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56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500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597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208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160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345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003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175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28825dcd4b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28825dcd4b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978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590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573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8458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284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139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190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731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1901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52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28825dcd4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28825dcd4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195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0576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6943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8934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6943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477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887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196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603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8825dcd4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8825dcd4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025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668350" y="745925"/>
            <a:ext cx="3807300" cy="31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68350" y="3888475"/>
            <a:ext cx="38073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body" idx="1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04" name="Google Shape;104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11"/>
          <p:cNvGrpSpPr/>
          <p:nvPr/>
        </p:nvGrpSpPr>
        <p:grpSpPr>
          <a:xfrm rot="10800000" flipH="1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10" name="Google Shape;110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19" name="Google Shape;119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3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125" name="Google Shape;125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2" name="Google Shape;132;p14"/>
          <p:cNvGrpSpPr/>
          <p:nvPr/>
        </p:nvGrpSpPr>
        <p:grpSpPr>
          <a:xfrm>
            <a:off x="311515" y="1013625"/>
            <a:ext cx="95400" cy="3116250"/>
            <a:chOff x="4524300" y="1013625"/>
            <a:chExt cx="95400" cy="3116250"/>
          </a:xfrm>
        </p:grpSpPr>
        <p:sp>
          <p:nvSpPr>
            <p:cNvPr id="133" name="Google Shape;133;p1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4" name="Google Shape;14;p3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447400"/>
            <a:ext cx="7704000" cy="27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 idx="3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" name="Google Shape;43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9" name="Google Shape;49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5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55" name="Google Shape;55;p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67" name="Google Shape;67;p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76" name="Google Shape;76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82" name="Google Shape;82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91" name="Google Shape;91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92" name="Google Shape;92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 txBox="1">
            <a:spLocks noGrp="1"/>
          </p:cNvSpPr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rgbClr val="13367C"/>
            </a:gs>
            <a:gs pos="100000">
              <a:schemeClr val="dk2"/>
            </a:gs>
          </a:gsLst>
          <a:lin ang="5400012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0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5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6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7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9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0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1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ctrTitle"/>
          </p:nvPr>
        </p:nvSpPr>
        <p:spPr>
          <a:xfrm>
            <a:off x="2668350" y="745925"/>
            <a:ext cx="3807300" cy="31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Fraunces Light" panose="020B0604020202020204" charset="0"/>
              </a:rPr>
              <a:t>CO Project</a:t>
            </a:r>
            <a:br>
              <a:rPr lang="en" dirty="0">
                <a:latin typeface="Fraunces Light" panose="020B0604020202020204" charset="0"/>
              </a:rPr>
            </a:br>
            <a:r>
              <a:rPr lang="en" sz="2800" dirty="0">
                <a:solidFill>
                  <a:schemeClr val="bg1"/>
                </a:solidFill>
                <a:latin typeface="Fraunces Light" panose="020B0604020202020204" charset="0"/>
              </a:rPr>
              <a:t>Functions on Numbers</a:t>
            </a:r>
            <a:endParaRPr sz="2800" dirty="0">
              <a:solidFill>
                <a:schemeClr val="bg1"/>
              </a:solidFill>
              <a:latin typeface="Fraunces Light" panose="020B0604020202020204" charset="0"/>
            </a:endParaRPr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1"/>
          </p:nvPr>
        </p:nvSpPr>
        <p:spPr>
          <a:xfrm>
            <a:off x="4981499" y="3998358"/>
            <a:ext cx="38073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eeZee"/>
                <a:ea typeface="ABeeZee"/>
                <a:cs typeface="ABeeZee"/>
                <a:sym typeface="ABeeZee"/>
              </a:rPr>
              <a:t>Supervised by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  <a:latin typeface="ABeeZee"/>
                <a:ea typeface="ABeeZee"/>
                <a:cs typeface="ABeeZee"/>
                <a:sym typeface="ABeeZee"/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eeZee"/>
                <a:ea typeface="ABeeZee"/>
                <a:cs typeface="ABeeZee"/>
                <a:sym typeface="ABeeZee"/>
              </a:rPr>
              <a:t> Dr/ LAMIA ALREFAAI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  <a:latin typeface="ABeeZee"/>
                <a:ea typeface="ABeeZee"/>
                <a:cs typeface="ABeeZee"/>
                <a:sym typeface="ABeeZee"/>
              </a:rPr>
            </a:br>
            <a:endParaRPr lang="en-US" dirty="0">
              <a:solidFill>
                <a:schemeClr val="bg1">
                  <a:lumMod val="95000"/>
                </a:schemeClr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214" name="Google Shape;214;p22"/>
          <p:cNvSpPr/>
          <p:nvPr/>
        </p:nvSpPr>
        <p:spPr>
          <a:xfrm>
            <a:off x="5646147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2"/>
          <p:cNvSpPr/>
          <p:nvPr/>
        </p:nvSpPr>
        <p:spPr>
          <a:xfrm>
            <a:off x="5764205" y="2701671"/>
            <a:ext cx="68886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2"/>
          <p:cNvSpPr/>
          <p:nvPr/>
        </p:nvSpPr>
        <p:spPr>
          <a:xfrm>
            <a:off x="5882232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7905503" y="1362835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" name="Google Shape;218;p22"/>
          <p:cNvGrpSpPr/>
          <p:nvPr/>
        </p:nvGrpSpPr>
        <p:grpSpPr>
          <a:xfrm>
            <a:off x="355201" y="3416220"/>
            <a:ext cx="1208609" cy="1263241"/>
            <a:chOff x="-747068" y="-488408"/>
            <a:chExt cx="936689" cy="979029"/>
          </a:xfrm>
        </p:grpSpPr>
        <p:sp>
          <p:nvSpPr>
            <p:cNvPr id="219" name="Google Shape;219;p22"/>
            <p:cNvSpPr/>
            <p:nvPr/>
          </p:nvSpPr>
          <p:spPr>
            <a:xfrm>
              <a:off x="-747068" y="-488408"/>
              <a:ext cx="936689" cy="979029"/>
            </a:xfrm>
            <a:custGeom>
              <a:avLst/>
              <a:gdLst/>
              <a:ahLst/>
              <a:cxnLst/>
              <a:rect l="l" t="t" r="r" b="b"/>
              <a:pathLst>
                <a:path w="19800" h="20695" extrusionOk="0">
                  <a:moveTo>
                    <a:pt x="723" y="0"/>
                  </a:moveTo>
                  <a:cubicBezTo>
                    <a:pt x="326" y="0"/>
                    <a:pt x="0" y="318"/>
                    <a:pt x="0" y="714"/>
                  </a:cubicBezTo>
                  <a:lnTo>
                    <a:pt x="0" y="19973"/>
                  </a:lnTo>
                  <a:cubicBezTo>
                    <a:pt x="0" y="20370"/>
                    <a:pt x="326" y="20694"/>
                    <a:pt x="723" y="20694"/>
                  </a:cubicBezTo>
                  <a:lnTo>
                    <a:pt x="19086" y="20694"/>
                  </a:lnTo>
                  <a:cubicBezTo>
                    <a:pt x="19483" y="20694"/>
                    <a:pt x="19800" y="20370"/>
                    <a:pt x="19800" y="19973"/>
                  </a:cubicBezTo>
                  <a:lnTo>
                    <a:pt x="19800" y="714"/>
                  </a:lnTo>
                  <a:cubicBezTo>
                    <a:pt x="19800" y="318"/>
                    <a:pt x="19483" y="0"/>
                    <a:pt x="190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-747068" y="-488408"/>
              <a:ext cx="936689" cy="72097"/>
            </a:xfrm>
            <a:custGeom>
              <a:avLst/>
              <a:gdLst/>
              <a:ahLst/>
              <a:cxnLst/>
              <a:rect l="l" t="t" r="r" b="b"/>
              <a:pathLst>
                <a:path w="19800" h="1524" extrusionOk="0">
                  <a:moveTo>
                    <a:pt x="577" y="0"/>
                  </a:moveTo>
                  <a:cubicBezTo>
                    <a:pt x="260" y="0"/>
                    <a:pt x="0" y="252"/>
                    <a:pt x="0" y="571"/>
                  </a:cubicBezTo>
                  <a:lnTo>
                    <a:pt x="0" y="1524"/>
                  </a:lnTo>
                  <a:lnTo>
                    <a:pt x="19800" y="1524"/>
                  </a:lnTo>
                  <a:lnTo>
                    <a:pt x="19800" y="571"/>
                  </a:lnTo>
                  <a:cubicBezTo>
                    <a:pt x="19800" y="252"/>
                    <a:pt x="19547" y="0"/>
                    <a:pt x="19230" y="0"/>
                  </a:cubicBezTo>
                  <a:close/>
                </a:path>
              </a:pathLst>
            </a:custGeom>
            <a:solidFill>
              <a:srgbClr val="87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-710878" y="-468634"/>
              <a:ext cx="32122" cy="32169"/>
            </a:xfrm>
            <a:custGeom>
              <a:avLst/>
              <a:gdLst/>
              <a:ahLst/>
              <a:cxnLst/>
              <a:rect l="l" t="t" r="r" b="b"/>
              <a:pathLst>
                <a:path w="679" h="680" extrusionOk="0">
                  <a:moveTo>
                    <a:pt x="341" y="0"/>
                  </a:moveTo>
                  <a:cubicBezTo>
                    <a:pt x="152" y="0"/>
                    <a:pt x="1" y="153"/>
                    <a:pt x="1" y="340"/>
                  </a:cubicBezTo>
                  <a:cubicBezTo>
                    <a:pt x="1" y="527"/>
                    <a:pt x="152" y="679"/>
                    <a:pt x="341" y="679"/>
                  </a:cubicBezTo>
                  <a:cubicBezTo>
                    <a:pt x="528" y="679"/>
                    <a:pt x="679" y="527"/>
                    <a:pt x="679" y="340"/>
                  </a:cubicBezTo>
                  <a:cubicBezTo>
                    <a:pt x="679" y="153"/>
                    <a:pt x="528" y="0"/>
                    <a:pt x="341" y="0"/>
                  </a:cubicBezTo>
                  <a:close/>
                </a:path>
              </a:pathLst>
            </a:custGeom>
            <a:solidFill>
              <a:srgbClr val="87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-654865" y="-468634"/>
              <a:ext cx="32500" cy="32169"/>
            </a:xfrm>
            <a:custGeom>
              <a:avLst/>
              <a:gdLst/>
              <a:ahLst/>
              <a:cxnLst/>
              <a:rect l="l" t="t" r="r" b="b"/>
              <a:pathLst>
                <a:path w="687" h="680" extrusionOk="0">
                  <a:moveTo>
                    <a:pt x="340" y="0"/>
                  </a:moveTo>
                  <a:cubicBezTo>
                    <a:pt x="153" y="0"/>
                    <a:pt x="1" y="153"/>
                    <a:pt x="1" y="340"/>
                  </a:cubicBezTo>
                  <a:cubicBezTo>
                    <a:pt x="1" y="527"/>
                    <a:pt x="153" y="679"/>
                    <a:pt x="340" y="679"/>
                  </a:cubicBezTo>
                  <a:cubicBezTo>
                    <a:pt x="527" y="679"/>
                    <a:pt x="687" y="527"/>
                    <a:pt x="687" y="340"/>
                  </a:cubicBezTo>
                  <a:cubicBezTo>
                    <a:pt x="687" y="153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87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-598853" y="-468634"/>
              <a:ext cx="32500" cy="32169"/>
            </a:xfrm>
            <a:custGeom>
              <a:avLst/>
              <a:gdLst/>
              <a:ahLst/>
              <a:cxnLst/>
              <a:rect l="l" t="t" r="r" b="b"/>
              <a:pathLst>
                <a:path w="687" h="680" extrusionOk="0">
                  <a:moveTo>
                    <a:pt x="347" y="0"/>
                  </a:moveTo>
                  <a:cubicBezTo>
                    <a:pt x="160" y="0"/>
                    <a:pt x="0" y="153"/>
                    <a:pt x="0" y="340"/>
                  </a:cubicBezTo>
                  <a:cubicBezTo>
                    <a:pt x="0" y="527"/>
                    <a:pt x="160" y="679"/>
                    <a:pt x="347" y="679"/>
                  </a:cubicBezTo>
                  <a:cubicBezTo>
                    <a:pt x="536" y="679"/>
                    <a:pt x="687" y="527"/>
                    <a:pt x="687" y="340"/>
                  </a:cubicBezTo>
                  <a:cubicBezTo>
                    <a:pt x="687" y="153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87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-672227" y="-352163"/>
              <a:ext cx="195427" cy="34251"/>
            </a:xfrm>
            <a:custGeom>
              <a:avLst/>
              <a:gdLst/>
              <a:ahLst/>
              <a:cxnLst/>
              <a:rect l="l" t="t" r="r" b="b"/>
              <a:pathLst>
                <a:path w="4131" h="724" extrusionOk="0">
                  <a:moveTo>
                    <a:pt x="354" y="1"/>
                  </a:moveTo>
                  <a:cubicBezTo>
                    <a:pt x="158" y="1"/>
                    <a:pt x="0" y="167"/>
                    <a:pt x="0" y="361"/>
                  </a:cubicBezTo>
                  <a:cubicBezTo>
                    <a:pt x="0" y="557"/>
                    <a:pt x="158" y="723"/>
                    <a:pt x="354" y="723"/>
                  </a:cubicBezTo>
                  <a:lnTo>
                    <a:pt x="3770" y="723"/>
                  </a:lnTo>
                  <a:cubicBezTo>
                    <a:pt x="3964" y="723"/>
                    <a:pt x="4130" y="557"/>
                    <a:pt x="4130" y="361"/>
                  </a:cubicBezTo>
                  <a:cubicBezTo>
                    <a:pt x="4130" y="167"/>
                    <a:pt x="3964" y="1"/>
                    <a:pt x="3770" y="1"/>
                  </a:cubicBezTo>
                  <a:close/>
                </a:path>
              </a:pathLst>
            </a:custGeom>
            <a:solidFill>
              <a:srgbClr val="87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-428736" y="-352163"/>
              <a:ext cx="543942" cy="34251"/>
            </a:xfrm>
            <a:custGeom>
              <a:avLst/>
              <a:gdLst/>
              <a:ahLst/>
              <a:cxnLst/>
              <a:rect l="l" t="t" r="r" b="b"/>
              <a:pathLst>
                <a:path w="11498" h="724" extrusionOk="0">
                  <a:moveTo>
                    <a:pt x="356" y="1"/>
                  </a:moveTo>
                  <a:cubicBezTo>
                    <a:pt x="160" y="1"/>
                    <a:pt x="0" y="167"/>
                    <a:pt x="0" y="361"/>
                  </a:cubicBezTo>
                  <a:cubicBezTo>
                    <a:pt x="0" y="557"/>
                    <a:pt x="160" y="723"/>
                    <a:pt x="356" y="723"/>
                  </a:cubicBezTo>
                  <a:lnTo>
                    <a:pt x="11135" y="723"/>
                  </a:lnTo>
                  <a:cubicBezTo>
                    <a:pt x="11338" y="723"/>
                    <a:pt x="11497" y="557"/>
                    <a:pt x="11497" y="361"/>
                  </a:cubicBezTo>
                  <a:cubicBezTo>
                    <a:pt x="11497" y="167"/>
                    <a:pt x="11338" y="1"/>
                    <a:pt x="11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-671234" y="-245910"/>
              <a:ext cx="55019" cy="54735"/>
            </a:xfrm>
            <a:custGeom>
              <a:avLst/>
              <a:gdLst/>
              <a:ahLst/>
              <a:cxnLst/>
              <a:rect l="l" t="t" r="r" b="b"/>
              <a:pathLst>
                <a:path w="1163" h="1157" extrusionOk="0">
                  <a:moveTo>
                    <a:pt x="577" y="1"/>
                  </a:moveTo>
                  <a:cubicBezTo>
                    <a:pt x="260" y="1"/>
                    <a:pt x="0" y="254"/>
                    <a:pt x="0" y="578"/>
                  </a:cubicBezTo>
                  <a:cubicBezTo>
                    <a:pt x="0" y="897"/>
                    <a:pt x="260" y="1157"/>
                    <a:pt x="577" y="1157"/>
                  </a:cubicBezTo>
                  <a:cubicBezTo>
                    <a:pt x="903" y="1157"/>
                    <a:pt x="1163" y="897"/>
                    <a:pt x="1163" y="578"/>
                  </a:cubicBezTo>
                  <a:cubicBezTo>
                    <a:pt x="1163" y="254"/>
                    <a:pt x="903" y="1"/>
                    <a:pt x="577" y="1"/>
                  </a:cubicBez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-671234" y="-159479"/>
              <a:ext cx="55019" cy="55066"/>
            </a:xfrm>
            <a:custGeom>
              <a:avLst/>
              <a:gdLst/>
              <a:ahLst/>
              <a:cxnLst/>
              <a:rect l="l" t="t" r="r" b="b"/>
              <a:pathLst>
                <a:path w="1163" h="1164" extrusionOk="0">
                  <a:moveTo>
                    <a:pt x="577" y="0"/>
                  </a:moveTo>
                  <a:cubicBezTo>
                    <a:pt x="260" y="0"/>
                    <a:pt x="0" y="260"/>
                    <a:pt x="0" y="577"/>
                  </a:cubicBezTo>
                  <a:cubicBezTo>
                    <a:pt x="0" y="903"/>
                    <a:pt x="260" y="1163"/>
                    <a:pt x="577" y="1163"/>
                  </a:cubicBezTo>
                  <a:cubicBezTo>
                    <a:pt x="903" y="1163"/>
                    <a:pt x="1163" y="903"/>
                    <a:pt x="1163" y="577"/>
                  </a:cubicBezTo>
                  <a:cubicBezTo>
                    <a:pt x="1163" y="260"/>
                    <a:pt x="903" y="0"/>
                    <a:pt x="577" y="0"/>
                  </a:cubicBez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-671234" y="-73096"/>
              <a:ext cx="55019" cy="55066"/>
            </a:xfrm>
            <a:custGeom>
              <a:avLst/>
              <a:gdLst/>
              <a:ahLst/>
              <a:cxnLst/>
              <a:rect l="l" t="t" r="r" b="b"/>
              <a:pathLst>
                <a:path w="1163" h="1164" extrusionOk="0">
                  <a:moveTo>
                    <a:pt x="577" y="1"/>
                  </a:moveTo>
                  <a:cubicBezTo>
                    <a:pt x="260" y="1"/>
                    <a:pt x="0" y="261"/>
                    <a:pt x="0" y="587"/>
                  </a:cubicBezTo>
                  <a:cubicBezTo>
                    <a:pt x="0" y="904"/>
                    <a:pt x="260" y="1164"/>
                    <a:pt x="577" y="1164"/>
                  </a:cubicBezTo>
                  <a:cubicBezTo>
                    <a:pt x="903" y="1164"/>
                    <a:pt x="1163" y="904"/>
                    <a:pt x="1163" y="587"/>
                  </a:cubicBezTo>
                  <a:cubicBezTo>
                    <a:pt x="1163" y="261"/>
                    <a:pt x="903" y="1"/>
                    <a:pt x="577" y="1"/>
                  </a:cubicBez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-587547" y="-231860"/>
              <a:ext cx="357314" cy="26681"/>
            </a:xfrm>
            <a:custGeom>
              <a:avLst/>
              <a:gdLst/>
              <a:ahLst/>
              <a:cxnLst/>
              <a:rect l="l" t="t" r="r" b="b"/>
              <a:pathLst>
                <a:path w="7553" h="564" extrusionOk="0">
                  <a:moveTo>
                    <a:pt x="281" y="0"/>
                  </a:moveTo>
                  <a:cubicBezTo>
                    <a:pt x="130" y="0"/>
                    <a:pt x="0" y="123"/>
                    <a:pt x="0" y="281"/>
                  </a:cubicBezTo>
                  <a:cubicBezTo>
                    <a:pt x="0" y="433"/>
                    <a:pt x="130" y="563"/>
                    <a:pt x="281" y="563"/>
                  </a:cubicBezTo>
                  <a:lnTo>
                    <a:pt x="7272" y="563"/>
                  </a:lnTo>
                  <a:cubicBezTo>
                    <a:pt x="7430" y="563"/>
                    <a:pt x="7553" y="433"/>
                    <a:pt x="7553" y="281"/>
                  </a:cubicBezTo>
                  <a:cubicBezTo>
                    <a:pt x="7553" y="123"/>
                    <a:pt x="7430" y="0"/>
                    <a:pt x="7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-587547" y="-145476"/>
              <a:ext cx="357314" cy="26681"/>
            </a:xfrm>
            <a:custGeom>
              <a:avLst/>
              <a:gdLst/>
              <a:ahLst/>
              <a:cxnLst/>
              <a:rect l="l" t="t" r="r" b="b"/>
              <a:pathLst>
                <a:path w="7553" h="564" extrusionOk="0">
                  <a:moveTo>
                    <a:pt x="281" y="1"/>
                  </a:moveTo>
                  <a:cubicBezTo>
                    <a:pt x="130" y="1"/>
                    <a:pt x="0" y="131"/>
                    <a:pt x="0" y="281"/>
                  </a:cubicBezTo>
                  <a:cubicBezTo>
                    <a:pt x="0" y="441"/>
                    <a:pt x="130" y="564"/>
                    <a:pt x="281" y="564"/>
                  </a:cubicBezTo>
                  <a:lnTo>
                    <a:pt x="7272" y="564"/>
                  </a:lnTo>
                  <a:cubicBezTo>
                    <a:pt x="7430" y="564"/>
                    <a:pt x="7553" y="441"/>
                    <a:pt x="7553" y="281"/>
                  </a:cubicBezTo>
                  <a:cubicBezTo>
                    <a:pt x="7553" y="131"/>
                    <a:pt x="7430" y="1"/>
                    <a:pt x="72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-587547" y="-58714"/>
              <a:ext cx="357314" cy="26681"/>
            </a:xfrm>
            <a:custGeom>
              <a:avLst/>
              <a:gdLst/>
              <a:ahLst/>
              <a:cxnLst/>
              <a:rect l="l" t="t" r="r" b="b"/>
              <a:pathLst>
                <a:path w="7553" h="564" extrusionOk="0">
                  <a:moveTo>
                    <a:pt x="281" y="0"/>
                  </a:moveTo>
                  <a:cubicBezTo>
                    <a:pt x="130" y="0"/>
                    <a:pt x="0" y="123"/>
                    <a:pt x="0" y="283"/>
                  </a:cubicBezTo>
                  <a:cubicBezTo>
                    <a:pt x="0" y="433"/>
                    <a:pt x="130" y="563"/>
                    <a:pt x="281" y="563"/>
                  </a:cubicBezTo>
                  <a:lnTo>
                    <a:pt x="7272" y="563"/>
                  </a:lnTo>
                  <a:cubicBezTo>
                    <a:pt x="7430" y="563"/>
                    <a:pt x="7553" y="433"/>
                    <a:pt x="7553" y="283"/>
                  </a:cubicBezTo>
                  <a:cubicBezTo>
                    <a:pt x="7553" y="123"/>
                    <a:pt x="7430" y="0"/>
                    <a:pt x="7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-174174" y="-231860"/>
              <a:ext cx="288292" cy="199827"/>
            </a:xfrm>
            <a:custGeom>
              <a:avLst/>
              <a:gdLst/>
              <a:ahLst/>
              <a:cxnLst/>
              <a:rect l="l" t="t" r="r" b="b"/>
              <a:pathLst>
                <a:path w="6094" h="4224" extrusionOk="0">
                  <a:moveTo>
                    <a:pt x="548" y="0"/>
                  </a:moveTo>
                  <a:cubicBezTo>
                    <a:pt x="245" y="0"/>
                    <a:pt x="0" y="244"/>
                    <a:pt x="0" y="548"/>
                  </a:cubicBezTo>
                  <a:lnTo>
                    <a:pt x="0" y="3676"/>
                  </a:lnTo>
                  <a:cubicBezTo>
                    <a:pt x="0" y="3979"/>
                    <a:pt x="245" y="4223"/>
                    <a:pt x="548" y="4223"/>
                  </a:cubicBezTo>
                  <a:lnTo>
                    <a:pt x="5546" y="4223"/>
                  </a:lnTo>
                  <a:cubicBezTo>
                    <a:pt x="5849" y="4223"/>
                    <a:pt x="6094" y="3979"/>
                    <a:pt x="6094" y="3676"/>
                  </a:cubicBezTo>
                  <a:lnTo>
                    <a:pt x="6094" y="548"/>
                  </a:lnTo>
                  <a:cubicBezTo>
                    <a:pt x="6094" y="244"/>
                    <a:pt x="5849" y="0"/>
                    <a:pt x="5546" y="0"/>
                  </a:cubicBezTo>
                  <a:close/>
                </a:path>
              </a:pathLst>
            </a:custGeom>
            <a:solidFill>
              <a:srgbClr val="C8A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-632631" y="202944"/>
              <a:ext cx="708146" cy="26066"/>
            </a:xfrm>
            <a:custGeom>
              <a:avLst/>
              <a:gdLst/>
              <a:ahLst/>
              <a:cxnLst/>
              <a:rect l="l" t="t" r="r" b="b"/>
              <a:pathLst>
                <a:path w="14969" h="551" extrusionOk="0">
                  <a:moveTo>
                    <a:pt x="274" y="1"/>
                  </a:moveTo>
                  <a:cubicBezTo>
                    <a:pt x="123" y="1"/>
                    <a:pt x="0" y="124"/>
                    <a:pt x="0" y="275"/>
                  </a:cubicBezTo>
                  <a:cubicBezTo>
                    <a:pt x="0" y="427"/>
                    <a:pt x="123" y="550"/>
                    <a:pt x="274" y="550"/>
                  </a:cubicBezTo>
                  <a:lnTo>
                    <a:pt x="14695" y="550"/>
                  </a:lnTo>
                  <a:cubicBezTo>
                    <a:pt x="14847" y="550"/>
                    <a:pt x="14968" y="427"/>
                    <a:pt x="14968" y="275"/>
                  </a:cubicBezTo>
                  <a:cubicBezTo>
                    <a:pt x="14968" y="124"/>
                    <a:pt x="14847" y="1"/>
                    <a:pt x="14695" y="1"/>
                  </a:cubicBezTo>
                  <a:close/>
                </a:path>
              </a:pathLst>
            </a:custGeom>
            <a:solidFill>
              <a:srgbClr val="CE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-632631" y="254840"/>
              <a:ext cx="708146" cy="25735"/>
            </a:xfrm>
            <a:custGeom>
              <a:avLst/>
              <a:gdLst/>
              <a:ahLst/>
              <a:cxnLst/>
              <a:rect l="l" t="t" r="r" b="b"/>
              <a:pathLst>
                <a:path w="14969" h="544" extrusionOk="0">
                  <a:moveTo>
                    <a:pt x="274" y="1"/>
                  </a:moveTo>
                  <a:cubicBezTo>
                    <a:pt x="123" y="1"/>
                    <a:pt x="0" y="117"/>
                    <a:pt x="0" y="268"/>
                  </a:cubicBezTo>
                  <a:cubicBezTo>
                    <a:pt x="0" y="420"/>
                    <a:pt x="123" y="543"/>
                    <a:pt x="274" y="543"/>
                  </a:cubicBezTo>
                  <a:lnTo>
                    <a:pt x="14695" y="543"/>
                  </a:lnTo>
                  <a:cubicBezTo>
                    <a:pt x="14847" y="543"/>
                    <a:pt x="14968" y="420"/>
                    <a:pt x="14968" y="268"/>
                  </a:cubicBezTo>
                  <a:cubicBezTo>
                    <a:pt x="14968" y="117"/>
                    <a:pt x="14847" y="1"/>
                    <a:pt x="14695" y="1"/>
                  </a:cubicBezTo>
                  <a:close/>
                </a:path>
              </a:pathLst>
            </a:custGeom>
            <a:solidFill>
              <a:srgbClr val="CE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-632631" y="306452"/>
              <a:ext cx="708146" cy="25688"/>
            </a:xfrm>
            <a:custGeom>
              <a:avLst/>
              <a:gdLst/>
              <a:ahLst/>
              <a:cxnLst/>
              <a:rect l="l" t="t" r="r" b="b"/>
              <a:pathLst>
                <a:path w="14969" h="543" extrusionOk="0">
                  <a:moveTo>
                    <a:pt x="274" y="0"/>
                  </a:moveTo>
                  <a:cubicBezTo>
                    <a:pt x="123" y="0"/>
                    <a:pt x="0" y="123"/>
                    <a:pt x="0" y="269"/>
                  </a:cubicBezTo>
                  <a:cubicBezTo>
                    <a:pt x="0" y="419"/>
                    <a:pt x="123" y="542"/>
                    <a:pt x="274" y="542"/>
                  </a:cubicBezTo>
                  <a:lnTo>
                    <a:pt x="14695" y="542"/>
                  </a:lnTo>
                  <a:cubicBezTo>
                    <a:pt x="14847" y="542"/>
                    <a:pt x="14968" y="419"/>
                    <a:pt x="14968" y="269"/>
                  </a:cubicBezTo>
                  <a:cubicBezTo>
                    <a:pt x="14968" y="123"/>
                    <a:pt x="14847" y="0"/>
                    <a:pt x="14695" y="0"/>
                  </a:cubicBezTo>
                  <a:close/>
                </a:path>
              </a:pathLst>
            </a:custGeom>
            <a:solidFill>
              <a:srgbClr val="CE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-632631" y="358065"/>
              <a:ext cx="708146" cy="25641"/>
            </a:xfrm>
            <a:custGeom>
              <a:avLst/>
              <a:gdLst/>
              <a:ahLst/>
              <a:cxnLst/>
              <a:rect l="l" t="t" r="r" b="b"/>
              <a:pathLst>
                <a:path w="14969" h="542" extrusionOk="0">
                  <a:moveTo>
                    <a:pt x="274" y="1"/>
                  </a:moveTo>
                  <a:cubicBezTo>
                    <a:pt x="123" y="1"/>
                    <a:pt x="0" y="122"/>
                    <a:pt x="0" y="275"/>
                  </a:cubicBezTo>
                  <a:cubicBezTo>
                    <a:pt x="0" y="418"/>
                    <a:pt x="123" y="542"/>
                    <a:pt x="274" y="542"/>
                  </a:cubicBezTo>
                  <a:lnTo>
                    <a:pt x="14695" y="542"/>
                  </a:lnTo>
                  <a:cubicBezTo>
                    <a:pt x="14847" y="542"/>
                    <a:pt x="14968" y="418"/>
                    <a:pt x="14968" y="275"/>
                  </a:cubicBezTo>
                  <a:cubicBezTo>
                    <a:pt x="14968" y="122"/>
                    <a:pt x="14847" y="1"/>
                    <a:pt x="14695" y="1"/>
                  </a:cubicBezTo>
                  <a:close/>
                </a:path>
              </a:pathLst>
            </a:custGeom>
            <a:solidFill>
              <a:srgbClr val="CE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-554763" y="75544"/>
              <a:ext cx="552079" cy="74840"/>
            </a:xfrm>
            <a:custGeom>
              <a:avLst/>
              <a:gdLst/>
              <a:ahLst/>
              <a:cxnLst/>
              <a:rect l="l" t="t" r="r" b="b"/>
              <a:pathLst>
                <a:path w="11670" h="1582" extrusionOk="0">
                  <a:moveTo>
                    <a:pt x="794" y="1"/>
                  </a:moveTo>
                  <a:cubicBezTo>
                    <a:pt x="354" y="1"/>
                    <a:pt x="1" y="354"/>
                    <a:pt x="1" y="788"/>
                  </a:cubicBezTo>
                  <a:cubicBezTo>
                    <a:pt x="1" y="1228"/>
                    <a:pt x="354" y="1581"/>
                    <a:pt x="794" y="1581"/>
                  </a:cubicBezTo>
                  <a:lnTo>
                    <a:pt x="10882" y="1581"/>
                  </a:lnTo>
                  <a:cubicBezTo>
                    <a:pt x="11316" y="1581"/>
                    <a:pt x="11669" y="1228"/>
                    <a:pt x="11669" y="788"/>
                  </a:cubicBezTo>
                  <a:cubicBezTo>
                    <a:pt x="11669" y="354"/>
                    <a:pt x="11316" y="1"/>
                    <a:pt x="10882" y="1"/>
                  </a:cubicBezTo>
                  <a:close/>
                </a:path>
              </a:pathLst>
            </a:custGeom>
            <a:solidFill>
              <a:srgbClr val="87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22"/>
          <p:cNvGrpSpPr/>
          <p:nvPr/>
        </p:nvGrpSpPr>
        <p:grpSpPr>
          <a:xfrm>
            <a:off x="6961321" y="418295"/>
            <a:ext cx="1640664" cy="1969640"/>
            <a:chOff x="301976" y="-1334266"/>
            <a:chExt cx="1361321" cy="1634285"/>
          </a:xfrm>
        </p:grpSpPr>
        <p:sp>
          <p:nvSpPr>
            <p:cNvPr id="239" name="Google Shape;239;p22"/>
            <p:cNvSpPr/>
            <p:nvPr/>
          </p:nvSpPr>
          <p:spPr>
            <a:xfrm>
              <a:off x="301976" y="-1334266"/>
              <a:ext cx="1361321" cy="1634285"/>
            </a:xfrm>
            <a:custGeom>
              <a:avLst/>
              <a:gdLst/>
              <a:ahLst/>
              <a:cxnLst/>
              <a:rect l="l" t="t" r="r" b="b"/>
              <a:pathLst>
                <a:path w="28776" h="34546" extrusionOk="0">
                  <a:moveTo>
                    <a:pt x="1517" y="1"/>
                  </a:moveTo>
                  <a:cubicBezTo>
                    <a:pt x="680" y="1"/>
                    <a:pt x="1" y="672"/>
                    <a:pt x="1" y="1510"/>
                  </a:cubicBezTo>
                  <a:lnTo>
                    <a:pt x="1" y="33679"/>
                  </a:lnTo>
                  <a:cubicBezTo>
                    <a:pt x="1" y="34155"/>
                    <a:pt x="391" y="34545"/>
                    <a:pt x="867" y="34545"/>
                  </a:cubicBezTo>
                  <a:lnTo>
                    <a:pt x="27916" y="34545"/>
                  </a:lnTo>
                  <a:cubicBezTo>
                    <a:pt x="28393" y="34545"/>
                    <a:pt x="28776" y="34155"/>
                    <a:pt x="28776" y="33679"/>
                  </a:cubicBezTo>
                  <a:lnTo>
                    <a:pt x="28776" y="1510"/>
                  </a:lnTo>
                  <a:cubicBezTo>
                    <a:pt x="28776" y="672"/>
                    <a:pt x="28097" y="1"/>
                    <a:pt x="27267" y="1"/>
                  </a:cubicBezTo>
                  <a:close/>
                </a:path>
              </a:pathLst>
            </a:custGeom>
            <a:solidFill>
              <a:srgbClr val="87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357657" y="-1334266"/>
              <a:ext cx="1250337" cy="1586126"/>
            </a:xfrm>
            <a:custGeom>
              <a:avLst/>
              <a:gdLst/>
              <a:ahLst/>
              <a:cxnLst/>
              <a:rect l="l" t="t" r="r" b="b"/>
              <a:pathLst>
                <a:path w="26430" h="33528" extrusionOk="0">
                  <a:moveTo>
                    <a:pt x="1" y="1"/>
                  </a:moveTo>
                  <a:lnTo>
                    <a:pt x="1" y="32828"/>
                  </a:lnTo>
                  <a:cubicBezTo>
                    <a:pt x="1" y="33218"/>
                    <a:pt x="311" y="33528"/>
                    <a:pt x="694" y="33528"/>
                  </a:cubicBezTo>
                  <a:lnTo>
                    <a:pt x="25729" y="33528"/>
                  </a:lnTo>
                  <a:cubicBezTo>
                    <a:pt x="26112" y="33528"/>
                    <a:pt x="26429" y="33218"/>
                    <a:pt x="26429" y="32828"/>
                  </a:cubicBezTo>
                  <a:lnTo>
                    <a:pt x="26429" y="1"/>
                  </a:lnTo>
                  <a:close/>
                </a:path>
              </a:pathLst>
            </a:custGeom>
            <a:solidFill>
              <a:srgbClr val="CE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301976" y="-1334266"/>
              <a:ext cx="1361321" cy="137712"/>
            </a:xfrm>
            <a:custGeom>
              <a:avLst/>
              <a:gdLst/>
              <a:ahLst/>
              <a:cxnLst/>
              <a:rect l="l" t="t" r="r" b="b"/>
              <a:pathLst>
                <a:path w="28776" h="2911" extrusionOk="0">
                  <a:moveTo>
                    <a:pt x="1127" y="1"/>
                  </a:moveTo>
                  <a:cubicBezTo>
                    <a:pt x="507" y="1"/>
                    <a:pt x="1" y="498"/>
                    <a:pt x="1" y="1120"/>
                  </a:cubicBezTo>
                  <a:lnTo>
                    <a:pt x="1" y="2911"/>
                  </a:lnTo>
                  <a:lnTo>
                    <a:pt x="28776" y="2911"/>
                  </a:lnTo>
                  <a:lnTo>
                    <a:pt x="28776" y="1120"/>
                  </a:lnTo>
                  <a:cubicBezTo>
                    <a:pt x="28776" y="498"/>
                    <a:pt x="28270" y="1"/>
                    <a:pt x="27650" y="1"/>
                  </a:cubicBezTo>
                  <a:close/>
                </a:path>
              </a:pathLst>
            </a:custGeom>
            <a:solidFill>
              <a:srgbClr val="CA7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356995" y="-771260"/>
              <a:ext cx="1251662" cy="592385"/>
            </a:xfrm>
            <a:custGeom>
              <a:avLst/>
              <a:gdLst/>
              <a:ahLst/>
              <a:cxnLst/>
              <a:rect l="l" t="t" r="r" b="b"/>
              <a:pathLst>
                <a:path w="26458" h="12522" extrusionOk="0">
                  <a:moveTo>
                    <a:pt x="1" y="0"/>
                  </a:moveTo>
                  <a:lnTo>
                    <a:pt x="1" y="12522"/>
                  </a:lnTo>
                  <a:lnTo>
                    <a:pt x="26457" y="12522"/>
                  </a:lnTo>
                  <a:lnTo>
                    <a:pt x="26457" y="0"/>
                  </a:lnTo>
                  <a:close/>
                </a:path>
              </a:pathLst>
            </a:custGeom>
            <a:solidFill>
              <a:srgbClr val="C8A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419488" y="-528903"/>
              <a:ext cx="58803" cy="118221"/>
            </a:xfrm>
            <a:custGeom>
              <a:avLst/>
              <a:gdLst/>
              <a:ahLst/>
              <a:cxnLst/>
              <a:rect l="l" t="t" r="r" b="b"/>
              <a:pathLst>
                <a:path w="1243" h="2499" extrusionOk="0">
                  <a:moveTo>
                    <a:pt x="1110" y="1"/>
                  </a:moveTo>
                  <a:cubicBezTo>
                    <a:pt x="1075" y="1"/>
                    <a:pt x="1039" y="15"/>
                    <a:pt x="1012" y="47"/>
                  </a:cubicBezTo>
                  <a:lnTo>
                    <a:pt x="607" y="517"/>
                  </a:lnTo>
                  <a:lnTo>
                    <a:pt x="44" y="1167"/>
                  </a:lnTo>
                  <a:cubicBezTo>
                    <a:pt x="0" y="1210"/>
                    <a:pt x="0" y="1290"/>
                    <a:pt x="44" y="1340"/>
                  </a:cubicBezTo>
                  <a:lnTo>
                    <a:pt x="607" y="1983"/>
                  </a:lnTo>
                  <a:lnTo>
                    <a:pt x="1012" y="2451"/>
                  </a:lnTo>
                  <a:cubicBezTo>
                    <a:pt x="1039" y="2484"/>
                    <a:pt x="1075" y="2498"/>
                    <a:pt x="1110" y="2498"/>
                  </a:cubicBezTo>
                  <a:cubicBezTo>
                    <a:pt x="1177" y="2498"/>
                    <a:pt x="1243" y="2445"/>
                    <a:pt x="1243" y="2364"/>
                  </a:cubicBezTo>
                  <a:lnTo>
                    <a:pt x="1243" y="1253"/>
                  </a:lnTo>
                  <a:lnTo>
                    <a:pt x="1243" y="134"/>
                  </a:lnTo>
                  <a:cubicBezTo>
                    <a:pt x="1243" y="53"/>
                    <a:pt x="1177" y="1"/>
                    <a:pt x="1110" y="1"/>
                  </a:cubicBezTo>
                  <a:close/>
                </a:path>
              </a:pathLst>
            </a:custGeom>
            <a:solidFill>
              <a:srgbClr val="972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1486982" y="-528903"/>
              <a:ext cx="59182" cy="118221"/>
            </a:xfrm>
            <a:custGeom>
              <a:avLst/>
              <a:gdLst/>
              <a:ahLst/>
              <a:cxnLst/>
              <a:rect l="l" t="t" r="r" b="b"/>
              <a:pathLst>
                <a:path w="1251" h="2499" extrusionOk="0">
                  <a:moveTo>
                    <a:pt x="134" y="1"/>
                  </a:moveTo>
                  <a:cubicBezTo>
                    <a:pt x="67" y="1"/>
                    <a:pt x="1" y="53"/>
                    <a:pt x="1" y="134"/>
                  </a:cubicBezTo>
                  <a:lnTo>
                    <a:pt x="1" y="1253"/>
                  </a:lnTo>
                  <a:lnTo>
                    <a:pt x="1" y="2364"/>
                  </a:lnTo>
                  <a:cubicBezTo>
                    <a:pt x="1" y="2445"/>
                    <a:pt x="67" y="2498"/>
                    <a:pt x="134" y="2498"/>
                  </a:cubicBezTo>
                  <a:cubicBezTo>
                    <a:pt x="169" y="2498"/>
                    <a:pt x="205" y="2484"/>
                    <a:pt x="231" y="2451"/>
                  </a:cubicBezTo>
                  <a:lnTo>
                    <a:pt x="644" y="1983"/>
                  </a:lnTo>
                  <a:lnTo>
                    <a:pt x="1207" y="1340"/>
                  </a:lnTo>
                  <a:cubicBezTo>
                    <a:pt x="1250" y="1290"/>
                    <a:pt x="1250" y="1210"/>
                    <a:pt x="1207" y="1167"/>
                  </a:cubicBezTo>
                  <a:lnTo>
                    <a:pt x="644" y="517"/>
                  </a:lnTo>
                  <a:lnTo>
                    <a:pt x="231" y="47"/>
                  </a:lnTo>
                  <a:cubicBezTo>
                    <a:pt x="205" y="15"/>
                    <a:pt x="169" y="1"/>
                    <a:pt x="134" y="1"/>
                  </a:cubicBezTo>
                  <a:close/>
                </a:path>
              </a:pathLst>
            </a:custGeom>
            <a:solidFill>
              <a:srgbClr val="972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535959" y="-684214"/>
              <a:ext cx="255934" cy="308161"/>
            </a:xfrm>
            <a:custGeom>
              <a:avLst/>
              <a:gdLst/>
              <a:ahLst/>
              <a:cxnLst/>
              <a:rect l="l" t="t" r="r" b="b"/>
              <a:pathLst>
                <a:path w="5410" h="6514" extrusionOk="0">
                  <a:moveTo>
                    <a:pt x="571" y="1"/>
                  </a:moveTo>
                  <a:cubicBezTo>
                    <a:pt x="261" y="1"/>
                    <a:pt x="1" y="261"/>
                    <a:pt x="1" y="571"/>
                  </a:cubicBezTo>
                  <a:lnTo>
                    <a:pt x="1" y="5943"/>
                  </a:lnTo>
                  <a:cubicBezTo>
                    <a:pt x="1" y="6262"/>
                    <a:pt x="261" y="6514"/>
                    <a:pt x="571" y="6514"/>
                  </a:cubicBezTo>
                  <a:lnTo>
                    <a:pt x="4839" y="6514"/>
                  </a:lnTo>
                  <a:cubicBezTo>
                    <a:pt x="5150" y="6514"/>
                    <a:pt x="5410" y="6262"/>
                    <a:pt x="5410" y="5943"/>
                  </a:cubicBezTo>
                  <a:lnTo>
                    <a:pt x="5410" y="571"/>
                  </a:lnTo>
                  <a:cubicBezTo>
                    <a:pt x="5410" y="261"/>
                    <a:pt x="5150" y="1"/>
                    <a:pt x="4839" y="1"/>
                  </a:cubicBezTo>
                  <a:close/>
                </a:path>
              </a:pathLst>
            </a:custGeom>
            <a:solidFill>
              <a:srgbClr val="CA7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535959" y="-656303"/>
              <a:ext cx="255934" cy="280250"/>
            </a:xfrm>
            <a:custGeom>
              <a:avLst/>
              <a:gdLst/>
              <a:ahLst/>
              <a:cxnLst/>
              <a:rect l="l" t="t" r="r" b="b"/>
              <a:pathLst>
                <a:path w="5410" h="5924" extrusionOk="0">
                  <a:moveTo>
                    <a:pt x="4547" y="1"/>
                  </a:moveTo>
                  <a:cubicBezTo>
                    <a:pt x="3986" y="1"/>
                    <a:pt x="3722" y="808"/>
                    <a:pt x="3727" y="1281"/>
                  </a:cubicBezTo>
                  <a:cubicBezTo>
                    <a:pt x="3727" y="1447"/>
                    <a:pt x="3727" y="2469"/>
                    <a:pt x="3105" y="2469"/>
                  </a:cubicBezTo>
                  <a:cubicBezTo>
                    <a:pt x="2859" y="2469"/>
                    <a:pt x="2516" y="2309"/>
                    <a:pt x="2037" y="1874"/>
                  </a:cubicBezTo>
                  <a:cubicBezTo>
                    <a:pt x="1813" y="1668"/>
                    <a:pt x="1613" y="1579"/>
                    <a:pt x="1434" y="1579"/>
                  </a:cubicBezTo>
                  <a:cubicBezTo>
                    <a:pt x="279" y="1579"/>
                    <a:pt x="7" y="5285"/>
                    <a:pt x="1" y="5360"/>
                  </a:cubicBezTo>
                  <a:cubicBezTo>
                    <a:pt x="8" y="5672"/>
                    <a:pt x="261" y="5924"/>
                    <a:pt x="571" y="5924"/>
                  </a:cubicBezTo>
                  <a:lnTo>
                    <a:pt x="3077" y="5924"/>
                  </a:lnTo>
                  <a:lnTo>
                    <a:pt x="4954" y="5917"/>
                  </a:lnTo>
                  <a:cubicBezTo>
                    <a:pt x="5186" y="5866"/>
                    <a:pt x="5366" y="5672"/>
                    <a:pt x="5403" y="5440"/>
                  </a:cubicBezTo>
                  <a:lnTo>
                    <a:pt x="5410" y="508"/>
                  </a:lnTo>
                  <a:cubicBezTo>
                    <a:pt x="5069" y="142"/>
                    <a:pt x="4782" y="1"/>
                    <a:pt x="4547" y="1"/>
                  </a:cubicBez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854717" y="-684214"/>
              <a:ext cx="255839" cy="308161"/>
            </a:xfrm>
            <a:custGeom>
              <a:avLst/>
              <a:gdLst/>
              <a:ahLst/>
              <a:cxnLst/>
              <a:rect l="l" t="t" r="r" b="b"/>
              <a:pathLst>
                <a:path w="5408" h="6514" extrusionOk="0">
                  <a:moveTo>
                    <a:pt x="571" y="1"/>
                  </a:moveTo>
                  <a:cubicBezTo>
                    <a:pt x="261" y="1"/>
                    <a:pt x="1" y="261"/>
                    <a:pt x="1" y="571"/>
                  </a:cubicBezTo>
                  <a:lnTo>
                    <a:pt x="1" y="5943"/>
                  </a:lnTo>
                  <a:cubicBezTo>
                    <a:pt x="1" y="6262"/>
                    <a:pt x="261" y="6514"/>
                    <a:pt x="571" y="6514"/>
                  </a:cubicBezTo>
                  <a:lnTo>
                    <a:pt x="4838" y="6514"/>
                  </a:lnTo>
                  <a:cubicBezTo>
                    <a:pt x="5148" y="6514"/>
                    <a:pt x="5408" y="6262"/>
                    <a:pt x="5408" y="5943"/>
                  </a:cubicBezTo>
                  <a:lnTo>
                    <a:pt x="5408" y="571"/>
                  </a:lnTo>
                  <a:cubicBezTo>
                    <a:pt x="5408" y="261"/>
                    <a:pt x="5148" y="1"/>
                    <a:pt x="4838" y="1"/>
                  </a:cubicBezTo>
                  <a:close/>
                </a:path>
              </a:pathLst>
            </a:custGeom>
            <a:solidFill>
              <a:srgbClr val="CA7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854717" y="-675320"/>
              <a:ext cx="248743" cy="299267"/>
            </a:xfrm>
            <a:custGeom>
              <a:avLst/>
              <a:gdLst/>
              <a:ahLst/>
              <a:cxnLst/>
              <a:rect l="l" t="t" r="r" b="b"/>
              <a:pathLst>
                <a:path w="5258" h="6326" extrusionOk="0">
                  <a:moveTo>
                    <a:pt x="159" y="0"/>
                  </a:moveTo>
                  <a:cubicBezTo>
                    <a:pt x="65" y="102"/>
                    <a:pt x="1" y="239"/>
                    <a:pt x="1" y="383"/>
                  </a:cubicBezTo>
                  <a:lnTo>
                    <a:pt x="1" y="5755"/>
                  </a:lnTo>
                  <a:cubicBezTo>
                    <a:pt x="1" y="6074"/>
                    <a:pt x="261" y="6326"/>
                    <a:pt x="571" y="6326"/>
                  </a:cubicBezTo>
                  <a:lnTo>
                    <a:pt x="4838" y="6326"/>
                  </a:lnTo>
                  <a:cubicBezTo>
                    <a:pt x="5004" y="6326"/>
                    <a:pt x="5148" y="6255"/>
                    <a:pt x="5257" y="6145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894644" y="-636386"/>
              <a:ext cx="184547" cy="222440"/>
            </a:xfrm>
            <a:custGeom>
              <a:avLst/>
              <a:gdLst/>
              <a:ahLst/>
              <a:cxnLst/>
              <a:rect l="l" t="t" r="r" b="b"/>
              <a:pathLst>
                <a:path w="3901" h="4702" extrusionOk="0">
                  <a:moveTo>
                    <a:pt x="1" y="0"/>
                  </a:moveTo>
                  <a:lnTo>
                    <a:pt x="3893" y="4702"/>
                  </a:lnTo>
                  <a:lnTo>
                    <a:pt x="3900" y="0"/>
                  </a:lnTo>
                  <a:close/>
                </a:path>
              </a:pathLst>
            </a:custGeom>
            <a:solidFill>
              <a:srgbClr val="CE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1173759" y="-684214"/>
              <a:ext cx="255555" cy="308161"/>
            </a:xfrm>
            <a:custGeom>
              <a:avLst/>
              <a:gdLst/>
              <a:ahLst/>
              <a:cxnLst/>
              <a:rect l="l" t="t" r="r" b="b"/>
              <a:pathLst>
                <a:path w="5402" h="6514" extrusionOk="0">
                  <a:moveTo>
                    <a:pt x="563" y="1"/>
                  </a:moveTo>
                  <a:cubicBezTo>
                    <a:pt x="253" y="1"/>
                    <a:pt x="0" y="261"/>
                    <a:pt x="0" y="571"/>
                  </a:cubicBezTo>
                  <a:lnTo>
                    <a:pt x="0" y="5943"/>
                  </a:lnTo>
                  <a:cubicBezTo>
                    <a:pt x="0" y="6262"/>
                    <a:pt x="253" y="6514"/>
                    <a:pt x="563" y="6514"/>
                  </a:cubicBezTo>
                  <a:lnTo>
                    <a:pt x="4832" y="6514"/>
                  </a:lnTo>
                  <a:cubicBezTo>
                    <a:pt x="5149" y="6514"/>
                    <a:pt x="5402" y="6262"/>
                    <a:pt x="5402" y="5943"/>
                  </a:cubicBezTo>
                  <a:lnTo>
                    <a:pt x="5402" y="571"/>
                  </a:lnTo>
                  <a:cubicBezTo>
                    <a:pt x="5402" y="261"/>
                    <a:pt x="5149" y="1"/>
                    <a:pt x="4832" y="1"/>
                  </a:cubicBezTo>
                  <a:close/>
                </a:path>
              </a:pathLst>
            </a:custGeom>
            <a:solidFill>
              <a:srgbClr val="CA7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1209665" y="-557430"/>
              <a:ext cx="141449" cy="142443"/>
            </a:xfrm>
            <a:custGeom>
              <a:avLst/>
              <a:gdLst/>
              <a:ahLst/>
              <a:cxnLst/>
              <a:rect l="l" t="t" r="r" b="b"/>
              <a:pathLst>
                <a:path w="2990" h="3011" extrusionOk="0">
                  <a:moveTo>
                    <a:pt x="1494" y="0"/>
                  </a:moveTo>
                  <a:cubicBezTo>
                    <a:pt x="664" y="0"/>
                    <a:pt x="0" y="680"/>
                    <a:pt x="0" y="1510"/>
                  </a:cubicBezTo>
                  <a:cubicBezTo>
                    <a:pt x="0" y="2340"/>
                    <a:pt x="664" y="3010"/>
                    <a:pt x="1494" y="3010"/>
                  </a:cubicBezTo>
                  <a:cubicBezTo>
                    <a:pt x="2317" y="3010"/>
                    <a:pt x="2990" y="2340"/>
                    <a:pt x="2990" y="1510"/>
                  </a:cubicBezTo>
                  <a:cubicBezTo>
                    <a:pt x="2990" y="680"/>
                    <a:pt x="2317" y="0"/>
                    <a:pt x="1494" y="0"/>
                  </a:cubicBez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1277599" y="-615476"/>
              <a:ext cx="126074" cy="127115"/>
            </a:xfrm>
            <a:custGeom>
              <a:avLst/>
              <a:gdLst/>
              <a:ahLst/>
              <a:cxnLst/>
              <a:rect l="l" t="t" r="r" b="b"/>
              <a:pathLst>
                <a:path w="2665" h="2687" extrusionOk="0">
                  <a:moveTo>
                    <a:pt x="1337" y="0"/>
                  </a:moveTo>
                  <a:cubicBezTo>
                    <a:pt x="594" y="0"/>
                    <a:pt x="1" y="607"/>
                    <a:pt x="1" y="1343"/>
                  </a:cubicBezTo>
                  <a:cubicBezTo>
                    <a:pt x="1" y="2087"/>
                    <a:pt x="594" y="2686"/>
                    <a:pt x="1337" y="2686"/>
                  </a:cubicBezTo>
                  <a:cubicBezTo>
                    <a:pt x="2074" y="2686"/>
                    <a:pt x="2664" y="2087"/>
                    <a:pt x="2664" y="1343"/>
                  </a:cubicBezTo>
                  <a:cubicBezTo>
                    <a:pt x="2664" y="607"/>
                    <a:pt x="2074" y="0"/>
                    <a:pt x="1337" y="0"/>
                  </a:cubicBezTo>
                  <a:close/>
                </a:path>
              </a:pathLst>
            </a:custGeom>
            <a:solidFill>
              <a:srgbClr val="CE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1199068" y="-644901"/>
              <a:ext cx="126406" cy="127115"/>
            </a:xfrm>
            <a:custGeom>
              <a:avLst/>
              <a:gdLst/>
              <a:ahLst/>
              <a:cxnLst/>
              <a:rect l="l" t="t" r="r" b="b"/>
              <a:pathLst>
                <a:path w="2672" h="2687" extrusionOk="0">
                  <a:moveTo>
                    <a:pt x="1335" y="0"/>
                  </a:moveTo>
                  <a:cubicBezTo>
                    <a:pt x="598" y="0"/>
                    <a:pt x="1" y="600"/>
                    <a:pt x="1" y="1343"/>
                  </a:cubicBezTo>
                  <a:cubicBezTo>
                    <a:pt x="1" y="2080"/>
                    <a:pt x="598" y="2686"/>
                    <a:pt x="1335" y="2686"/>
                  </a:cubicBezTo>
                  <a:cubicBezTo>
                    <a:pt x="2072" y="2686"/>
                    <a:pt x="2671" y="2080"/>
                    <a:pt x="2671" y="1343"/>
                  </a:cubicBezTo>
                  <a:cubicBezTo>
                    <a:pt x="2671" y="600"/>
                    <a:pt x="2072" y="0"/>
                    <a:pt x="1335" y="0"/>
                  </a:cubicBezTo>
                  <a:close/>
                </a:path>
              </a:pathLst>
            </a:custGeom>
            <a:solidFill>
              <a:srgbClr val="915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423887" y="-1114949"/>
              <a:ext cx="1117498" cy="127115"/>
            </a:xfrm>
            <a:custGeom>
              <a:avLst/>
              <a:gdLst/>
              <a:ahLst/>
              <a:cxnLst/>
              <a:rect l="l" t="t" r="r" b="b"/>
              <a:pathLst>
                <a:path w="23622" h="2687" extrusionOk="0">
                  <a:moveTo>
                    <a:pt x="1344" y="1"/>
                  </a:moveTo>
                  <a:cubicBezTo>
                    <a:pt x="600" y="1"/>
                    <a:pt x="1" y="607"/>
                    <a:pt x="1" y="1344"/>
                  </a:cubicBezTo>
                  <a:cubicBezTo>
                    <a:pt x="1" y="2087"/>
                    <a:pt x="600" y="2687"/>
                    <a:pt x="1344" y="2687"/>
                  </a:cubicBezTo>
                  <a:lnTo>
                    <a:pt x="22286" y="2687"/>
                  </a:lnTo>
                  <a:cubicBezTo>
                    <a:pt x="23022" y="2687"/>
                    <a:pt x="23622" y="2087"/>
                    <a:pt x="23622" y="1344"/>
                  </a:cubicBezTo>
                  <a:cubicBezTo>
                    <a:pt x="23622" y="607"/>
                    <a:pt x="23022" y="1"/>
                    <a:pt x="22286" y="1"/>
                  </a:cubicBez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740611" y="-1071237"/>
              <a:ext cx="729718" cy="40069"/>
            </a:xfrm>
            <a:custGeom>
              <a:avLst/>
              <a:gdLst/>
              <a:ahLst/>
              <a:cxnLst/>
              <a:rect l="l" t="t" r="r" b="b"/>
              <a:pathLst>
                <a:path w="15425" h="847" extrusionOk="0">
                  <a:moveTo>
                    <a:pt x="427" y="0"/>
                  </a:moveTo>
                  <a:cubicBezTo>
                    <a:pt x="188" y="0"/>
                    <a:pt x="0" y="189"/>
                    <a:pt x="0" y="420"/>
                  </a:cubicBezTo>
                  <a:cubicBezTo>
                    <a:pt x="0" y="657"/>
                    <a:pt x="188" y="846"/>
                    <a:pt x="427" y="846"/>
                  </a:cubicBezTo>
                  <a:lnTo>
                    <a:pt x="14998" y="846"/>
                  </a:lnTo>
                  <a:cubicBezTo>
                    <a:pt x="15237" y="846"/>
                    <a:pt x="15424" y="657"/>
                    <a:pt x="15424" y="420"/>
                  </a:cubicBezTo>
                  <a:cubicBezTo>
                    <a:pt x="15424" y="189"/>
                    <a:pt x="15237" y="0"/>
                    <a:pt x="14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494991" y="-1071237"/>
              <a:ext cx="202287" cy="40069"/>
            </a:xfrm>
            <a:custGeom>
              <a:avLst/>
              <a:gdLst/>
              <a:ahLst/>
              <a:cxnLst/>
              <a:rect l="l" t="t" r="r" b="b"/>
              <a:pathLst>
                <a:path w="4276" h="847" extrusionOk="0">
                  <a:moveTo>
                    <a:pt x="427" y="0"/>
                  </a:moveTo>
                  <a:cubicBezTo>
                    <a:pt x="188" y="0"/>
                    <a:pt x="0" y="189"/>
                    <a:pt x="0" y="420"/>
                  </a:cubicBezTo>
                  <a:cubicBezTo>
                    <a:pt x="0" y="657"/>
                    <a:pt x="188" y="846"/>
                    <a:pt x="427" y="846"/>
                  </a:cubicBezTo>
                  <a:lnTo>
                    <a:pt x="3849" y="846"/>
                  </a:lnTo>
                  <a:cubicBezTo>
                    <a:pt x="4087" y="846"/>
                    <a:pt x="4276" y="657"/>
                    <a:pt x="4276" y="420"/>
                  </a:cubicBezTo>
                  <a:cubicBezTo>
                    <a:pt x="4276" y="189"/>
                    <a:pt x="4087" y="0"/>
                    <a:pt x="3849" y="0"/>
                  </a:cubicBezTo>
                  <a:close/>
                </a:path>
              </a:pathLst>
            </a:custGeom>
            <a:solidFill>
              <a:srgbClr val="972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535959" y="-315594"/>
              <a:ext cx="254893" cy="27344"/>
            </a:xfrm>
            <a:custGeom>
              <a:avLst/>
              <a:gdLst/>
              <a:ahLst/>
              <a:cxnLst/>
              <a:rect l="l" t="t" r="r" b="b"/>
              <a:pathLst>
                <a:path w="5388" h="578" extrusionOk="0">
                  <a:moveTo>
                    <a:pt x="290" y="1"/>
                  </a:moveTo>
                  <a:cubicBezTo>
                    <a:pt x="131" y="1"/>
                    <a:pt x="1" y="131"/>
                    <a:pt x="1" y="290"/>
                  </a:cubicBezTo>
                  <a:cubicBezTo>
                    <a:pt x="1" y="448"/>
                    <a:pt x="131" y="578"/>
                    <a:pt x="290" y="578"/>
                  </a:cubicBezTo>
                  <a:lnTo>
                    <a:pt x="5099" y="578"/>
                  </a:lnTo>
                  <a:cubicBezTo>
                    <a:pt x="5257" y="578"/>
                    <a:pt x="5387" y="448"/>
                    <a:pt x="5387" y="290"/>
                  </a:cubicBezTo>
                  <a:cubicBezTo>
                    <a:pt x="5387" y="131"/>
                    <a:pt x="5257" y="1"/>
                    <a:pt x="5099" y="1"/>
                  </a:cubicBezTo>
                  <a:close/>
                </a:path>
              </a:pathLst>
            </a:custGeom>
            <a:solidFill>
              <a:srgbClr val="915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850980" y="-315594"/>
              <a:ext cx="254846" cy="27344"/>
            </a:xfrm>
            <a:custGeom>
              <a:avLst/>
              <a:gdLst/>
              <a:ahLst/>
              <a:cxnLst/>
              <a:rect l="l" t="t" r="r" b="b"/>
              <a:pathLst>
                <a:path w="5387" h="578" extrusionOk="0">
                  <a:moveTo>
                    <a:pt x="288" y="1"/>
                  </a:moveTo>
                  <a:cubicBezTo>
                    <a:pt x="130" y="1"/>
                    <a:pt x="0" y="131"/>
                    <a:pt x="0" y="290"/>
                  </a:cubicBezTo>
                  <a:cubicBezTo>
                    <a:pt x="0" y="448"/>
                    <a:pt x="130" y="578"/>
                    <a:pt x="288" y="578"/>
                  </a:cubicBezTo>
                  <a:lnTo>
                    <a:pt x="5106" y="578"/>
                  </a:lnTo>
                  <a:cubicBezTo>
                    <a:pt x="5263" y="578"/>
                    <a:pt x="5386" y="448"/>
                    <a:pt x="5386" y="290"/>
                  </a:cubicBezTo>
                  <a:cubicBezTo>
                    <a:pt x="5386" y="131"/>
                    <a:pt x="5263" y="1"/>
                    <a:pt x="5106" y="1"/>
                  </a:cubicBezTo>
                  <a:close/>
                </a:path>
              </a:pathLst>
            </a:custGeom>
            <a:solidFill>
              <a:srgbClr val="915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1174468" y="-315594"/>
              <a:ext cx="254846" cy="27344"/>
            </a:xfrm>
            <a:custGeom>
              <a:avLst/>
              <a:gdLst/>
              <a:ahLst/>
              <a:cxnLst/>
              <a:rect l="l" t="t" r="r" b="b"/>
              <a:pathLst>
                <a:path w="5387" h="578" extrusionOk="0">
                  <a:moveTo>
                    <a:pt x="288" y="1"/>
                  </a:moveTo>
                  <a:cubicBezTo>
                    <a:pt x="131" y="1"/>
                    <a:pt x="1" y="131"/>
                    <a:pt x="1" y="290"/>
                  </a:cubicBezTo>
                  <a:cubicBezTo>
                    <a:pt x="1" y="448"/>
                    <a:pt x="131" y="578"/>
                    <a:pt x="288" y="578"/>
                  </a:cubicBezTo>
                  <a:lnTo>
                    <a:pt x="5097" y="578"/>
                  </a:lnTo>
                  <a:cubicBezTo>
                    <a:pt x="5257" y="578"/>
                    <a:pt x="5387" y="448"/>
                    <a:pt x="5387" y="290"/>
                  </a:cubicBezTo>
                  <a:cubicBezTo>
                    <a:pt x="5387" y="131"/>
                    <a:pt x="5257" y="1"/>
                    <a:pt x="5097" y="1"/>
                  </a:cubicBezTo>
                  <a:close/>
                </a:path>
              </a:pathLst>
            </a:custGeom>
            <a:solidFill>
              <a:srgbClr val="915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535959" y="-260575"/>
              <a:ext cx="254893" cy="27344"/>
            </a:xfrm>
            <a:custGeom>
              <a:avLst/>
              <a:gdLst/>
              <a:ahLst/>
              <a:cxnLst/>
              <a:rect l="l" t="t" r="r" b="b"/>
              <a:pathLst>
                <a:path w="5388" h="578" extrusionOk="0">
                  <a:moveTo>
                    <a:pt x="290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8"/>
                    <a:pt x="131" y="578"/>
                    <a:pt x="290" y="578"/>
                  </a:cubicBezTo>
                  <a:lnTo>
                    <a:pt x="5099" y="578"/>
                  </a:lnTo>
                  <a:cubicBezTo>
                    <a:pt x="5257" y="578"/>
                    <a:pt x="5387" y="448"/>
                    <a:pt x="5387" y="288"/>
                  </a:cubicBezTo>
                  <a:cubicBezTo>
                    <a:pt x="5387" y="130"/>
                    <a:pt x="5257" y="0"/>
                    <a:pt x="5099" y="0"/>
                  </a:cubicBezTo>
                  <a:close/>
                </a:path>
              </a:pathLst>
            </a:custGeom>
            <a:solidFill>
              <a:srgbClr val="915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850980" y="-260575"/>
              <a:ext cx="254846" cy="27344"/>
            </a:xfrm>
            <a:custGeom>
              <a:avLst/>
              <a:gdLst/>
              <a:ahLst/>
              <a:cxnLst/>
              <a:rect l="l" t="t" r="r" b="b"/>
              <a:pathLst>
                <a:path w="5387" h="578" extrusionOk="0"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48"/>
                    <a:pt x="130" y="578"/>
                    <a:pt x="288" y="578"/>
                  </a:cubicBezTo>
                  <a:lnTo>
                    <a:pt x="5106" y="578"/>
                  </a:lnTo>
                  <a:cubicBezTo>
                    <a:pt x="5263" y="578"/>
                    <a:pt x="5386" y="448"/>
                    <a:pt x="5386" y="288"/>
                  </a:cubicBezTo>
                  <a:cubicBezTo>
                    <a:pt x="5386" y="130"/>
                    <a:pt x="5263" y="0"/>
                    <a:pt x="5106" y="0"/>
                  </a:cubicBezTo>
                  <a:close/>
                </a:path>
              </a:pathLst>
            </a:custGeom>
            <a:solidFill>
              <a:srgbClr val="915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1174468" y="-260575"/>
              <a:ext cx="254846" cy="27344"/>
            </a:xfrm>
            <a:custGeom>
              <a:avLst/>
              <a:gdLst/>
              <a:ahLst/>
              <a:cxnLst/>
              <a:rect l="l" t="t" r="r" b="b"/>
              <a:pathLst>
                <a:path w="5387" h="578" extrusionOk="0">
                  <a:moveTo>
                    <a:pt x="28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8"/>
                    <a:pt x="131" y="578"/>
                    <a:pt x="288" y="578"/>
                  </a:cubicBezTo>
                  <a:lnTo>
                    <a:pt x="5097" y="578"/>
                  </a:lnTo>
                  <a:cubicBezTo>
                    <a:pt x="5257" y="578"/>
                    <a:pt x="5387" y="448"/>
                    <a:pt x="5387" y="288"/>
                  </a:cubicBezTo>
                  <a:cubicBezTo>
                    <a:pt x="5387" y="130"/>
                    <a:pt x="5257" y="0"/>
                    <a:pt x="5097" y="0"/>
                  </a:cubicBezTo>
                  <a:close/>
                </a:path>
              </a:pathLst>
            </a:custGeom>
            <a:solidFill>
              <a:srgbClr val="915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417075" y="-1300820"/>
              <a:ext cx="73185" cy="73516"/>
            </a:xfrm>
            <a:custGeom>
              <a:avLst/>
              <a:gdLst/>
              <a:ahLst/>
              <a:cxnLst/>
              <a:rect l="l" t="t" r="r" b="b"/>
              <a:pathLst>
                <a:path w="1547" h="1554" extrusionOk="0">
                  <a:moveTo>
                    <a:pt x="774" y="1"/>
                  </a:moveTo>
                  <a:cubicBezTo>
                    <a:pt x="348" y="1"/>
                    <a:pt x="1" y="348"/>
                    <a:pt x="1" y="774"/>
                  </a:cubicBezTo>
                  <a:cubicBezTo>
                    <a:pt x="1" y="1207"/>
                    <a:pt x="348" y="1554"/>
                    <a:pt x="774" y="1554"/>
                  </a:cubicBezTo>
                  <a:cubicBezTo>
                    <a:pt x="1200" y="1554"/>
                    <a:pt x="1547" y="1207"/>
                    <a:pt x="1547" y="774"/>
                  </a:cubicBezTo>
                  <a:cubicBezTo>
                    <a:pt x="1547" y="348"/>
                    <a:pt x="1200" y="1"/>
                    <a:pt x="774" y="1"/>
                  </a:cubicBezTo>
                  <a:close/>
                </a:path>
              </a:pathLst>
            </a:custGeom>
            <a:solidFill>
              <a:srgbClr val="915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544853" y="-1300820"/>
              <a:ext cx="73469" cy="73516"/>
            </a:xfrm>
            <a:custGeom>
              <a:avLst/>
              <a:gdLst/>
              <a:ahLst/>
              <a:cxnLst/>
              <a:rect l="l" t="t" r="r" b="b"/>
              <a:pathLst>
                <a:path w="1553" h="1554" extrusionOk="0">
                  <a:moveTo>
                    <a:pt x="773" y="1"/>
                  </a:moveTo>
                  <a:cubicBezTo>
                    <a:pt x="347" y="1"/>
                    <a:pt x="0" y="348"/>
                    <a:pt x="0" y="774"/>
                  </a:cubicBezTo>
                  <a:cubicBezTo>
                    <a:pt x="0" y="1207"/>
                    <a:pt x="347" y="1554"/>
                    <a:pt x="773" y="1554"/>
                  </a:cubicBezTo>
                  <a:cubicBezTo>
                    <a:pt x="1206" y="1554"/>
                    <a:pt x="1553" y="1207"/>
                    <a:pt x="1553" y="774"/>
                  </a:cubicBezTo>
                  <a:cubicBezTo>
                    <a:pt x="1553" y="348"/>
                    <a:pt x="1206" y="1"/>
                    <a:pt x="773" y="1"/>
                  </a:cubicBezTo>
                  <a:close/>
                </a:path>
              </a:pathLst>
            </a:custGeom>
            <a:solidFill>
              <a:srgbClr val="915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672630" y="-1300820"/>
              <a:ext cx="73516" cy="73516"/>
            </a:xfrm>
            <a:custGeom>
              <a:avLst/>
              <a:gdLst/>
              <a:ahLst/>
              <a:cxnLst/>
              <a:rect l="l" t="t" r="r" b="b"/>
              <a:pathLst>
                <a:path w="1554" h="1554" extrusionOk="0">
                  <a:moveTo>
                    <a:pt x="781" y="1"/>
                  </a:moveTo>
                  <a:cubicBezTo>
                    <a:pt x="347" y="1"/>
                    <a:pt x="1" y="348"/>
                    <a:pt x="1" y="774"/>
                  </a:cubicBezTo>
                  <a:cubicBezTo>
                    <a:pt x="1" y="1207"/>
                    <a:pt x="347" y="1554"/>
                    <a:pt x="781" y="1554"/>
                  </a:cubicBezTo>
                  <a:cubicBezTo>
                    <a:pt x="1207" y="1554"/>
                    <a:pt x="1554" y="1207"/>
                    <a:pt x="1554" y="774"/>
                  </a:cubicBezTo>
                  <a:cubicBezTo>
                    <a:pt x="1554" y="348"/>
                    <a:pt x="1207" y="1"/>
                    <a:pt x="781" y="1"/>
                  </a:cubicBezTo>
                  <a:close/>
                </a:path>
              </a:pathLst>
            </a:custGeom>
            <a:solidFill>
              <a:srgbClr val="915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483022" y="27669"/>
              <a:ext cx="213215" cy="103272"/>
            </a:xfrm>
            <a:custGeom>
              <a:avLst/>
              <a:gdLst/>
              <a:ahLst/>
              <a:cxnLst/>
              <a:rect l="l" t="t" r="r" b="b"/>
              <a:pathLst>
                <a:path w="4507" h="2183" extrusionOk="0">
                  <a:moveTo>
                    <a:pt x="434" y="1"/>
                  </a:moveTo>
                  <a:cubicBezTo>
                    <a:pt x="196" y="1"/>
                    <a:pt x="0" y="197"/>
                    <a:pt x="0" y="434"/>
                  </a:cubicBezTo>
                  <a:lnTo>
                    <a:pt x="0" y="1749"/>
                  </a:lnTo>
                  <a:cubicBezTo>
                    <a:pt x="0" y="1987"/>
                    <a:pt x="196" y="2183"/>
                    <a:pt x="434" y="2183"/>
                  </a:cubicBezTo>
                  <a:lnTo>
                    <a:pt x="4073" y="2183"/>
                  </a:lnTo>
                  <a:cubicBezTo>
                    <a:pt x="4312" y="2183"/>
                    <a:pt x="4506" y="1987"/>
                    <a:pt x="4506" y="1749"/>
                  </a:cubicBezTo>
                  <a:lnTo>
                    <a:pt x="4506" y="434"/>
                  </a:lnTo>
                  <a:cubicBezTo>
                    <a:pt x="4506" y="197"/>
                    <a:pt x="4312" y="1"/>
                    <a:pt x="4073" y="1"/>
                  </a:cubicBezTo>
                  <a:close/>
                </a:path>
              </a:pathLst>
            </a:custGeom>
            <a:solidFill>
              <a:srgbClr val="87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483731" y="-30046"/>
              <a:ext cx="212174" cy="27013"/>
            </a:xfrm>
            <a:custGeom>
              <a:avLst/>
              <a:gdLst/>
              <a:ahLst/>
              <a:cxnLst/>
              <a:rect l="l" t="t" r="r" b="b"/>
              <a:pathLst>
                <a:path w="4485" h="571" extrusionOk="0">
                  <a:moveTo>
                    <a:pt x="282" y="1"/>
                  </a:moveTo>
                  <a:cubicBezTo>
                    <a:pt x="122" y="1"/>
                    <a:pt x="1" y="124"/>
                    <a:pt x="1" y="283"/>
                  </a:cubicBezTo>
                  <a:cubicBezTo>
                    <a:pt x="1" y="441"/>
                    <a:pt x="122" y="571"/>
                    <a:pt x="282" y="571"/>
                  </a:cubicBezTo>
                  <a:lnTo>
                    <a:pt x="4195" y="571"/>
                  </a:lnTo>
                  <a:cubicBezTo>
                    <a:pt x="4354" y="571"/>
                    <a:pt x="4484" y="441"/>
                    <a:pt x="4484" y="283"/>
                  </a:cubicBezTo>
                  <a:cubicBezTo>
                    <a:pt x="4484" y="124"/>
                    <a:pt x="4354" y="1"/>
                    <a:pt x="4195" y="1"/>
                  </a:cubicBezTo>
                  <a:close/>
                </a:path>
              </a:pathLst>
            </a:custGeom>
            <a:solidFill>
              <a:srgbClr val="915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745058" y="27669"/>
              <a:ext cx="213168" cy="103272"/>
            </a:xfrm>
            <a:custGeom>
              <a:avLst/>
              <a:gdLst/>
              <a:ahLst/>
              <a:cxnLst/>
              <a:rect l="l" t="t" r="r" b="b"/>
              <a:pathLst>
                <a:path w="4506" h="2183" extrusionOk="0">
                  <a:moveTo>
                    <a:pt x="433" y="1"/>
                  </a:moveTo>
                  <a:cubicBezTo>
                    <a:pt x="196" y="1"/>
                    <a:pt x="0" y="197"/>
                    <a:pt x="0" y="434"/>
                  </a:cubicBezTo>
                  <a:lnTo>
                    <a:pt x="0" y="1749"/>
                  </a:lnTo>
                  <a:cubicBezTo>
                    <a:pt x="0" y="1987"/>
                    <a:pt x="196" y="2183"/>
                    <a:pt x="433" y="2183"/>
                  </a:cubicBezTo>
                  <a:lnTo>
                    <a:pt x="4073" y="2183"/>
                  </a:lnTo>
                  <a:cubicBezTo>
                    <a:pt x="4312" y="2183"/>
                    <a:pt x="4506" y="1987"/>
                    <a:pt x="4506" y="1749"/>
                  </a:cubicBezTo>
                  <a:lnTo>
                    <a:pt x="4506" y="434"/>
                  </a:lnTo>
                  <a:cubicBezTo>
                    <a:pt x="4506" y="197"/>
                    <a:pt x="4312" y="1"/>
                    <a:pt x="4073" y="1"/>
                  </a:cubicBezTo>
                  <a:close/>
                </a:path>
              </a:pathLst>
            </a:custGeom>
            <a:solidFill>
              <a:srgbClr val="87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745673" y="-30046"/>
              <a:ext cx="212269" cy="27013"/>
            </a:xfrm>
            <a:custGeom>
              <a:avLst/>
              <a:gdLst/>
              <a:ahLst/>
              <a:cxnLst/>
              <a:rect l="l" t="t" r="r" b="b"/>
              <a:pathLst>
                <a:path w="4487" h="571" extrusionOk="0">
                  <a:moveTo>
                    <a:pt x="283" y="1"/>
                  </a:moveTo>
                  <a:cubicBezTo>
                    <a:pt x="124" y="1"/>
                    <a:pt x="1" y="124"/>
                    <a:pt x="1" y="283"/>
                  </a:cubicBezTo>
                  <a:cubicBezTo>
                    <a:pt x="1" y="441"/>
                    <a:pt x="124" y="571"/>
                    <a:pt x="283" y="571"/>
                  </a:cubicBezTo>
                  <a:lnTo>
                    <a:pt x="4197" y="571"/>
                  </a:lnTo>
                  <a:cubicBezTo>
                    <a:pt x="4356" y="571"/>
                    <a:pt x="4486" y="441"/>
                    <a:pt x="4486" y="283"/>
                  </a:cubicBezTo>
                  <a:cubicBezTo>
                    <a:pt x="4486" y="124"/>
                    <a:pt x="4356" y="1"/>
                    <a:pt x="4197" y="1"/>
                  </a:cubicBezTo>
                  <a:close/>
                </a:path>
              </a:pathLst>
            </a:custGeom>
            <a:solidFill>
              <a:srgbClr val="915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1007047" y="27669"/>
              <a:ext cx="213215" cy="103272"/>
            </a:xfrm>
            <a:custGeom>
              <a:avLst/>
              <a:gdLst/>
              <a:ahLst/>
              <a:cxnLst/>
              <a:rect l="l" t="t" r="r" b="b"/>
              <a:pathLst>
                <a:path w="4507" h="2183" extrusionOk="0">
                  <a:moveTo>
                    <a:pt x="434" y="1"/>
                  </a:moveTo>
                  <a:cubicBezTo>
                    <a:pt x="195" y="1"/>
                    <a:pt x="1" y="197"/>
                    <a:pt x="1" y="434"/>
                  </a:cubicBezTo>
                  <a:lnTo>
                    <a:pt x="1" y="1749"/>
                  </a:lnTo>
                  <a:cubicBezTo>
                    <a:pt x="1" y="1987"/>
                    <a:pt x="195" y="2183"/>
                    <a:pt x="434" y="2183"/>
                  </a:cubicBezTo>
                  <a:lnTo>
                    <a:pt x="4073" y="2183"/>
                  </a:lnTo>
                  <a:cubicBezTo>
                    <a:pt x="4311" y="2183"/>
                    <a:pt x="4507" y="1987"/>
                    <a:pt x="4507" y="1749"/>
                  </a:cubicBezTo>
                  <a:lnTo>
                    <a:pt x="4507" y="434"/>
                  </a:lnTo>
                  <a:cubicBezTo>
                    <a:pt x="4507" y="197"/>
                    <a:pt x="4311" y="1"/>
                    <a:pt x="4073" y="1"/>
                  </a:cubicBezTo>
                  <a:close/>
                </a:path>
              </a:pathLst>
            </a:custGeom>
            <a:solidFill>
              <a:srgbClr val="87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1007378" y="-30046"/>
              <a:ext cx="212553" cy="27013"/>
            </a:xfrm>
            <a:custGeom>
              <a:avLst/>
              <a:gdLst/>
              <a:ahLst/>
              <a:cxnLst/>
              <a:rect l="l" t="t" r="r" b="b"/>
              <a:pathLst>
                <a:path w="4493" h="571" extrusionOk="0">
                  <a:moveTo>
                    <a:pt x="290" y="1"/>
                  </a:moveTo>
                  <a:cubicBezTo>
                    <a:pt x="131" y="1"/>
                    <a:pt x="1" y="124"/>
                    <a:pt x="1" y="283"/>
                  </a:cubicBezTo>
                  <a:cubicBezTo>
                    <a:pt x="1" y="441"/>
                    <a:pt x="131" y="571"/>
                    <a:pt x="290" y="571"/>
                  </a:cubicBezTo>
                  <a:lnTo>
                    <a:pt x="4203" y="571"/>
                  </a:lnTo>
                  <a:cubicBezTo>
                    <a:pt x="4363" y="571"/>
                    <a:pt x="4493" y="441"/>
                    <a:pt x="4493" y="283"/>
                  </a:cubicBezTo>
                  <a:cubicBezTo>
                    <a:pt x="4493" y="124"/>
                    <a:pt x="4363" y="1"/>
                    <a:pt x="4203" y="1"/>
                  </a:cubicBezTo>
                  <a:close/>
                </a:path>
              </a:pathLst>
            </a:custGeom>
            <a:solidFill>
              <a:srgbClr val="915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1269083" y="27669"/>
              <a:ext cx="213215" cy="103272"/>
            </a:xfrm>
            <a:custGeom>
              <a:avLst/>
              <a:gdLst/>
              <a:ahLst/>
              <a:cxnLst/>
              <a:rect l="l" t="t" r="r" b="b"/>
              <a:pathLst>
                <a:path w="4507" h="2183" extrusionOk="0">
                  <a:moveTo>
                    <a:pt x="434" y="1"/>
                  </a:moveTo>
                  <a:cubicBezTo>
                    <a:pt x="195" y="1"/>
                    <a:pt x="1" y="197"/>
                    <a:pt x="1" y="434"/>
                  </a:cubicBezTo>
                  <a:lnTo>
                    <a:pt x="1" y="1749"/>
                  </a:lnTo>
                  <a:cubicBezTo>
                    <a:pt x="1" y="1987"/>
                    <a:pt x="195" y="2183"/>
                    <a:pt x="434" y="2183"/>
                  </a:cubicBezTo>
                  <a:lnTo>
                    <a:pt x="4073" y="2183"/>
                  </a:lnTo>
                  <a:cubicBezTo>
                    <a:pt x="4311" y="2183"/>
                    <a:pt x="4506" y="1987"/>
                    <a:pt x="4506" y="1749"/>
                  </a:cubicBezTo>
                  <a:lnTo>
                    <a:pt x="4506" y="434"/>
                  </a:lnTo>
                  <a:cubicBezTo>
                    <a:pt x="4506" y="197"/>
                    <a:pt x="4311" y="1"/>
                    <a:pt x="4073" y="1"/>
                  </a:cubicBezTo>
                  <a:close/>
                </a:path>
              </a:pathLst>
            </a:custGeom>
            <a:solidFill>
              <a:srgbClr val="87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1269414" y="-30046"/>
              <a:ext cx="212553" cy="27013"/>
            </a:xfrm>
            <a:custGeom>
              <a:avLst/>
              <a:gdLst/>
              <a:ahLst/>
              <a:cxnLst/>
              <a:rect l="l" t="t" r="r" b="b"/>
              <a:pathLst>
                <a:path w="4493" h="571" extrusionOk="0">
                  <a:moveTo>
                    <a:pt x="290" y="1"/>
                  </a:moveTo>
                  <a:cubicBezTo>
                    <a:pt x="130" y="1"/>
                    <a:pt x="1" y="124"/>
                    <a:pt x="1" y="283"/>
                  </a:cubicBezTo>
                  <a:cubicBezTo>
                    <a:pt x="1" y="441"/>
                    <a:pt x="130" y="571"/>
                    <a:pt x="290" y="571"/>
                  </a:cubicBezTo>
                  <a:lnTo>
                    <a:pt x="4203" y="571"/>
                  </a:lnTo>
                  <a:cubicBezTo>
                    <a:pt x="4363" y="571"/>
                    <a:pt x="4493" y="441"/>
                    <a:pt x="4493" y="283"/>
                  </a:cubicBezTo>
                  <a:cubicBezTo>
                    <a:pt x="4493" y="124"/>
                    <a:pt x="4363" y="1"/>
                    <a:pt x="4203" y="1"/>
                  </a:cubicBezTo>
                  <a:close/>
                </a:path>
              </a:pathLst>
            </a:custGeom>
            <a:solidFill>
              <a:srgbClr val="915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22"/>
          <p:cNvGrpSpPr/>
          <p:nvPr/>
        </p:nvGrpSpPr>
        <p:grpSpPr>
          <a:xfrm>
            <a:off x="7585305" y="2112434"/>
            <a:ext cx="1293773" cy="1195961"/>
            <a:chOff x="8287710" y="819716"/>
            <a:chExt cx="856293" cy="791556"/>
          </a:xfrm>
        </p:grpSpPr>
        <p:sp>
          <p:nvSpPr>
            <p:cNvPr id="275" name="Google Shape;275;p22"/>
            <p:cNvSpPr/>
            <p:nvPr/>
          </p:nvSpPr>
          <p:spPr>
            <a:xfrm>
              <a:off x="8287710" y="826690"/>
              <a:ext cx="856293" cy="784581"/>
            </a:xfrm>
            <a:custGeom>
              <a:avLst/>
              <a:gdLst/>
              <a:ahLst/>
              <a:cxnLst/>
              <a:rect l="l" t="t" r="r" b="b"/>
              <a:pathLst>
                <a:path w="32658" h="29923" extrusionOk="0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8287710" y="819716"/>
              <a:ext cx="856293" cy="39382"/>
            </a:xfrm>
            <a:custGeom>
              <a:avLst/>
              <a:gdLst/>
              <a:ahLst/>
              <a:cxnLst/>
              <a:rect l="l" t="t" r="r" b="b"/>
              <a:pathLst>
                <a:path w="32658" h="1502" extrusionOk="0">
                  <a:moveTo>
                    <a:pt x="1268" y="0"/>
                  </a:moveTo>
                  <a:cubicBezTo>
                    <a:pt x="568" y="0"/>
                    <a:pt x="0" y="567"/>
                    <a:pt x="0" y="1234"/>
                  </a:cubicBezTo>
                  <a:lnTo>
                    <a:pt x="0" y="1501"/>
                  </a:lnTo>
                  <a:cubicBezTo>
                    <a:pt x="0" y="834"/>
                    <a:pt x="568" y="267"/>
                    <a:pt x="1268" y="267"/>
                  </a:cubicBezTo>
                  <a:lnTo>
                    <a:pt x="31423" y="267"/>
                  </a:lnTo>
                  <a:cubicBezTo>
                    <a:pt x="32123" y="267"/>
                    <a:pt x="32657" y="834"/>
                    <a:pt x="32657" y="1501"/>
                  </a:cubicBezTo>
                  <a:lnTo>
                    <a:pt x="32657" y="1234"/>
                  </a:lnTo>
                  <a:cubicBezTo>
                    <a:pt x="32657" y="567"/>
                    <a:pt x="32123" y="0"/>
                    <a:pt x="31423" y="0"/>
                  </a:cubicBezTo>
                  <a:close/>
                </a:path>
              </a:pathLst>
            </a:custGeom>
            <a:solidFill>
              <a:srgbClr val="00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8287710" y="826690"/>
              <a:ext cx="856293" cy="120743"/>
            </a:xfrm>
            <a:custGeom>
              <a:avLst/>
              <a:gdLst/>
              <a:ahLst/>
              <a:cxnLst/>
              <a:rect l="l" t="t" r="r" b="b"/>
              <a:pathLst>
                <a:path w="32658" h="4605" extrusionOk="0">
                  <a:moveTo>
                    <a:pt x="1268" y="1"/>
                  </a:moveTo>
                  <a:cubicBezTo>
                    <a:pt x="568" y="1"/>
                    <a:pt x="0" y="568"/>
                    <a:pt x="0" y="1235"/>
                  </a:cubicBezTo>
                  <a:lnTo>
                    <a:pt x="0" y="4604"/>
                  </a:lnTo>
                  <a:lnTo>
                    <a:pt x="32657" y="4604"/>
                  </a:lnTo>
                  <a:lnTo>
                    <a:pt x="32657" y="1235"/>
                  </a:lnTo>
                  <a:cubicBezTo>
                    <a:pt x="32657" y="568"/>
                    <a:pt x="32123" y="1"/>
                    <a:pt x="314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8334932" y="983249"/>
              <a:ext cx="765336" cy="588665"/>
            </a:xfrm>
            <a:custGeom>
              <a:avLst/>
              <a:gdLst/>
              <a:ahLst/>
              <a:cxnLst/>
              <a:rect l="l" t="t" r="r" b="b"/>
              <a:pathLst>
                <a:path w="29189" h="22451" extrusionOk="0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8371666" y="1116211"/>
              <a:ext cx="544039" cy="13136"/>
            </a:xfrm>
            <a:custGeom>
              <a:avLst/>
              <a:gdLst/>
              <a:ahLst/>
              <a:cxnLst/>
              <a:rect l="l" t="t" r="r" b="b"/>
              <a:pathLst>
                <a:path w="2074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8948924" y="1116211"/>
              <a:ext cx="52492" cy="13136"/>
            </a:xfrm>
            <a:custGeom>
              <a:avLst/>
              <a:gdLst/>
              <a:ahLst/>
              <a:cxnLst/>
              <a:rect l="l" t="t" r="r" b="b"/>
              <a:pathLst>
                <a:path w="2002" h="501" extrusionOk="0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9021527" y="1116211"/>
              <a:ext cx="42004" cy="13136"/>
            </a:xfrm>
            <a:custGeom>
              <a:avLst/>
              <a:gdLst/>
              <a:ahLst/>
              <a:cxnLst/>
              <a:rect l="l" t="t" r="r" b="b"/>
              <a:pathLst>
                <a:path w="1602" h="501" extrusionOk="0">
                  <a:moveTo>
                    <a:pt x="234" y="0"/>
                  </a:moveTo>
                  <a:cubicBezTo>
                    <a:pt x="100" y="0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1368" y="501"/>
                  </a:lnTo>
                  <a:cubicBezTo>
                    <a:pt x="1501" y="501"/>
                    <a:pt x="1601" y="401"/>
                    <a:pt x="1601" y="267"/>
                  </a:cubicBezTo>
                  <a:cubicBezTo>
                    <a:pt x="1601" y="134"/>
                    <a:pt x="1501" y="0"/>
                    <a:pt x="1368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8371666" y="1176543"/>
              <a:ext cx="311389" cy="13162"/>
            </a:xfrm>
            <a:custGeom>
              <a:avLst/>
              <a:gdLst/>
              <a:ahLst/>
              <a:cxnLst/>
              <a:rect l="l" t="t" r="r" b="b"/>
              <a:pathLst>
                <a:path w="11876" h="502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8687406" y="1176543"/>
              <a:ext cx="98876" cy="13162"/>
            </a:xfrm>
            <a:custGeom>
              <a:avLst/>
              <a:gdLst/>
              <a:ahLst/>
              <a:cxnLst/>
              <a:rect l="l" t="t" r="r" b="b"/>
              <a:pathLst>
                <a:path w="3771" h="502" extrusionOk="0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8720653" y="1211546"/>
              <a:ext cx="65629" cy="12271"/>
            </a:xfrm>
            <a:custGeom>
              <a:avLst/>
              <a:gdLst/>
              <a:ahLst/>
              <a:cxnLst/>
              <a:rect l="l" t="t" r="r" b="b"/>
              <a:pathLst>
                <a:path w="2503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8688298" y="1211546"/>
              <a:ext cx="19245" cy="12271"/>
            </a:xfrm>
            <a:custGeom>
              <a:avLst/>
              <a:gdLst/>
              <a:ahLst/>
              <a:cxnLst/>
              <a:rect l="l" t="t" r="r" b="b"/>
              <a:pathLst>
                <a:path w="734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8610451" y="1211546"/>
              <a:ext cx="59493" cy="12271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8526469" y="1211546"/>
              <a:ext cx="59519" cy="12271"/>
            </a:xfrm>
            <a:custGeom>
              <a:avLst/>
              <a:gdLst/>
              <a:ahLst/>
              <a:cxnLst/>
              <a:rect l="l" t="t" r="r" b="b"/>
              <a:pathLst>
                <a:path w="2270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8442513" y="1211546"/>
              <a:ext cx="59493" cy="12271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8442513" y="1253524"/>
              <a:ext cx="504683" cy="12271"/>
            </a:xfrm>
            <a:custGeom>
              <a:avLst/>
              <a:gdLst/>
              <a:ahLst/>
              <a:cxnLst/>
              <a:rect l="l" t="t" r="r" b="b"/>
              <a:pathLst>
                <a:path w="19248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8371666" y="1211546"/>
              <a:ext cx="29760" cy="12271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8371666" y="1253524"/>
              <a:ext cx="29760" cy="12271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8371666" y="1295502"/>
              <a:ext cx="29760" cy="12271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8977792" y="1253524"/>
              <a:ext cx="74360" cy="12271"/>
            </a:xfrm>
            <a:custGeom>
              <a:avLst/>
              <a:gdLst/>
              <a:ahLst/>
              <a:cxnLst/>
              <a:rect l="l" t="t" r="r" b="b"/>
              <a:pathLst>
                <a:path w="2836" h="468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8440756" y="1295502"/>
              <a:ext cx="213457" cy="12271"/>
            </a:xfrm>
            <a:custGeom>
              <a:avLst/>
              <a:gdLst/>
              <a:ahLst/>
              <a:cxnLst/>
              <a:rect l="l" t="t" r="r" b="b"/>
              <a:pathLst>
                <a:path w="8141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8720653" y="1349725"/>
              <a:ext cx="240542" cy="13136"/>
            </a:xfrm>
            <a:custGeom>
              <a:avLst/>
              <a:gdLst/>
              <a:ahLst/>
              <a:cxnLst/>
              <a:rect l="l" t="t" r="r" b="b"/>
              <a:pathLst>
                <a:path w="9174" h="501" extrusionOk="0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8882456" y="1320857"/>
              <a:ext cx="78739" cy="13162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8371666" y="1058474"/>
              <a:ext cx="251922" cy="13162"/>
            </a:xfrm>
            <a:custGeom>
              <a:avLst/>
              <a:gdLst/>
              <a:ahLst/>
              <a:cxnLst/>
              <a:rect l="l" t="t" r="r" b="b"/>
              <a:pathLst>
                <a:path w="960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8371666" y="1467793"/>
              <a:ext cx="406725" cy="12271"/>
            </a:xfrm>
            <a:custGeom>
              <a:avLst/>
              <a:gdLst/>
              <a:ahLst/>
              <a:cxnLst/>
              <a:rect l="l" t="t" r="r" b="b"/>
              <a:pathLst>
                <a:path w="1551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8741629" y="1392595"/>
              <a:ext cx="120743" cy="12271"/>
            </a:xfrm>
            <a:custGeom>
              <a:avLst/>
              <a:gdLst/>
              <a:ahLst/>
              <a:cxnLst/>
              <a:rect l="l" t="t" r="r" b="b"/>
              <a:pathLst>
                <a:path w="4605" h="468" extrusionOk="0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8902567" y="1392595"/>
              <a:ext cx="160965" cy="12271"/>
            </a:xfrm>
            <a:custGeom>
              <a:avLst/>
              <a:gdLst/>
              <a:ahLst/>
              <a:cxnLst/>
              <a:rect l="l" t="t" r="r" b="b"/>
              <a:pathLst>
                <a:path w="613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8902567" y="1452062"/>
              <a:ext cx="160965" cy="13136"/>
            </a:xfrm>
            <a:custGeom>
              <a:avLst/>
              <a:gdLst/>
              <a:ahLst/>
              <a:cxnLst/>
              <a:rect l="l" t="t" r="r" b="b"/>
              <a:pathLst>
                <a:path w="613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8371666" y="1508906"/>
              <a:ext cx="61250" cy="13136"/>
            </a:xfrm>
            <a:custGeom>
              <a:avLst/>
              <a:gdLst/>
              <a:ahLst/>
              <a:cxnLst/>
              <a:rect l="l" t="t" r="r" b="b"/>
              <a:pathLst>
                <a:path w="2336" h="501" extrusionOk="0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8448648" y="1508906"/>
              <a:ext cx="378722" cy="13136"/>
            </a:xfrm>
            <a:custGeom>
              <a:avLst/>
              <a:gdLst/>
              <a:ahLst/>
              <a:cxnLst/>
              <a:rect l="l" t="t" r="r" b="b"/>
              <a:pathLst>
                <a:path w="14444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22"/>
          <p:cNvGrpSpPr/>
          <p:nvPr/>
        </p:nvGrpSpPr>
        <p:grpSpPr>
          <a:xfrm>
            <a:off x="730272" y="2229943"/>
            <a:ext cx="1655354" cy="1427061"/>
            <a:chOff x="1739746" y="-454299"/>
            <a:chExt cx="1008501" cy="869417"/>
          </a:xfrm>
        </p:grpSpPr>
        <p:sp>
          <p:nvSpPr>
            <p:cNvPr id="305" name="Google Shape;305;p22"/>
            <p:cNvSpPr/>
            <p:nvPr/>
          </p:nvSpPr>
          <p:spPr>
            <a:xfrm>
              <a:off x="1739746" y="-454299"/>
              <a:ext cx="1008501" cy="869417"/>
            </a:xfrm>
            <a:custGeom>
              <a:avLst/>
              <a:gdLst/>
              <a:ahLst/>
              <a:cxnLst/>
              <a:rect l="l" t="t" r="r" b="b"/>
              <a:pathLst>
                <a:path w="21318" h="18378" extrusionOk="0">
                  <a:moveTo>
                    <a:pt x="767" y="0"/>
                  </a:moveTo>
                  <a:cubicBezTo>
                    <a:pt x="341" y="0"/>
                    <a:pt x="1" y="347"/>
                    <a:pt x="1" y="766"/>
                  </a:cubicBezTo>
                  <a:lnTo>
                    <a:pt x="1" y="17597"/>
                  </a:lnTo>
                  <a:cubicBezTo>
                    <a:pt x="1" y="18031"/>
                    <a:pt x="347" y="18377"/>
                    <a:pt x="781" y="18377"/>
                  </a:cubicBezTo>
                  <a:lnTo>
                    <a:pt x="20537" y="18377"/>
                  </a:lnTo>
                  <a:cubicBezTo>
                    <a:pt x="20970" y="18377"/>
                    <a:pt x="21317" y="18031"/>
                    <a:pt x="21317" y="17597"/>
                  </a:cubicBezTo>
                  <a:lnTo>
                    <a:pt x="21317" y="766"/>
                  </a:lnTo>
                  <a:cubicBezTo>
                    <a:pt x="21317" y="347"/>
                    <a:pt x="20979" y="0"/>
                    <a:pt x="20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1739746" y="-269848"/>
              <a:ext cx="1008501" cy="108334"/>
            </a:xfrm>
            <a:custGeom>
              <a:avLst/>
              <a:gdLst/>
              <a:ahLst/>
              <a:cxnLst/>
              <a:rect l="l" t="t" r="r" b="b"/>
              <a:pathLst>
                <a:path w="21318" h="2290" extrusionOk="0">
                  <a:moveTo>
                    <a:pt x="1" y="1"/>
                  </a:moveTo>
                  <a:lnTo>
                    <a:pt x="1" y="2290"/>
                  </a:lnTo>
                  <a:lnTo>
                    <a:pt x="21317" y="2290"/>
                  </a:lnTo>
                  <a:lnTo>
                    <a:pt x="213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1739746" y="-454299"/>
              <a:ext cx="1008501" cy="65616"/>
            </a:xfrm>
            <a:custGeom>
              <a:avLst/>
              <a:gdLst/>
              <a:ahLst/>
              <a:cxnLst/>
              <a:rect l="l" t="t" r="r" b="b"/>
              <a:pathLst>
                <a:path w="21318" h="1387" extrusionOk="0">
                  <a:moveTo>
                    <a:pt x="659" y="0"/>
                  </a:moveTo>
                  <a:cubicBezTo>
                    <a:pt x="297" y="0"/>
                    <a:pt x="1" y="297"/>
                    <a:pt x="1" y="657"/>
                  </a:cubicBezTo>
                  <a:lnTo>
                    <a:pt x="1" y="1387"/>
                  </a:lnTo>
                  <a:lnTo>
                    <a:pt x="21317" y="1387"/>
                  </a:lnTo>
                  <a:lnTo>
                    <a:pt x="21317" y="657"/>
                  </a:lnTo>
                  <a:cubicBezTo>
                    <a:pt x="21317" y="297"/>
                    <a:pt x="21022" y="0"/>
                    <a:pt x="20660" y="0"/>
                  </a:cubicBez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1796846" y="-439208"/>
              <a:ext cx="35197" cy="35528"/>
            </a:xfrm>
            <a:custGeom>
              <a:avLst/>
              <a:gdLst/>
              <a:ahLst/>
              <a:cxnLst/>
              <a:rect l="l" t="t" r="r" b="b"/>
              <a:pathLst>
                <a:path w="744" h="751" extrusionOk="0">
                  <a:moveTo>
                    <a:pt x="376" y="0"/>
                  </a:moveTo>
                  <a:cubicBezTo>
                    <a:pt x="166" y="0"/>
                    <a:pt x="0" y="174"/>
                    <a:pt x="0" y="375"/>
                  </a:cubicBezTo>
                  <a:cubicBezTo>
                    <a:pt x="0" y="584"/>
                    <a:pt x="166" y="751"/>
                    <a:pt x="376" y="751"/>
                  </a:cubicBezTo>
                  <a:cubicBezTo>
                    <a:pt x="579" y="751"/>
                    <a:pt x="744" y="584"/>
                    <a:pt x="744" y="375"/>
                  </a:cubicBezTo>
                  <a:cubicBezTo>
                    <a:pt x="744" y="174"/>
                    <a:pt x="579" y="0"/>
                    <a:pt x="376" y="0"/>
                  </a:cubicBezTo>
                  <a:close/>
                </a:path>
              </a:pathLst>
            </a:custGeom>
            <a:solidFill>
              <a:srgbClr val="972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1858298" y="-439208"/>
              <a:ext cx="35623" cy="35528"/>
            </a:xfrm>
            <a:custGeom>
              <a:avLst/>
              <a:gdLst/>
              <a:ahLst/>
              <a:cxnLst/>
              <a:rect l="l" t="t" r="r" b="b"/>
              <a:pathLst>
                <a:path w="753" h="751" extrusionOk="0">
                  <a:moveTo>
                    <a:pt x="377" y="0"/>
                  </a:moveTo>
                  <a:cubicBezTo>
                    <a:pt x="167" y="0"/>
                    <a:pt x="1" y="174"/>
                    <a:pt x="1" y="375"/>
                  </a:cubicBezTo>
                  <a:cubicBezTo>
                    <a:pt x="1" y="584"/>
                    <a:pt x="167" y="751"/>
                    <a:pt x="377" y="751"/>
                  </a:cubicBezTo>
                  <a:cubicBezTo>
                    <a:pt x="587" y="751"/>
                    <a:pt x="753" y="584"/>
                    <a:pt x="753" y="375"/>
                  </a:cubicBezTo>
                  <a:cubicBezTo>
                    <a:pt x="753" y="174"/>
                    <a:pt x="587" y="0"/>
                    <a:pt x="377" y="0"/>
                  </a:cubicBezTo>
                  <a:close/>
                </a:path>
              </a:pathLst>
            </a:custGeom>
            <a:solidFill>
              <a:srgbClr val="972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1920129" y="-439208"/>
              <a:ext cx="35291" cy="35528"/>
            </a:xfrm>
            <a:custGeom>
              <a:avLst/>
              <a:gdLst/>
              <a:ahLst/>
              <a:cxnLst/>
              <a:rect l="l" t="t" r="r" b="b"/>
              <a:pathLst>
                <a:path w="746" h="751" extrusionOk="0">
                  <a:moveTo>
                    <a:pt x="370" y="0"/>
                  </a:moveTo>
                  <a:cubicBezTo>
                    <a:pt x="167" y="0"/>
                    <a:pt x="1" y="174"/>
                    <a:pt x="1" y="375"/>
                  </a:cubicBezTo>
                  <a:cubicBezTo>
                    <a:pt x="1" y="584"/>
                    <a:pt x="167" y="751"/>
                    <a:pt x="370" y="751"/>
                  </a:cubicBezTo>
                  <a:cubicBezTo>
                    <a:pt x="579" y="751"/>
                    <a:pt x="746" y="584"/>
                    <a:pt x="746" y="375"/>
                  </a:cubicBezTo>
                  <a:cubicBezTo>
                    <a:pt x="746" y="174"/>
                    <a:pt x="579" y="0"/>
                    <a:pt x="370" y="0"/>
                  </a:cubicBezTo>
                  <a:close/>
                </a:path>
              </a:pathLst>
            </a:custGeom>
            <a:solidFill>
              <a:srgbClr val="972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1934889" y="-244917"/>
              <a:ext cx="585194" cy="57431"/>
            </a:xfrm>
            <a:custGeom>
              <a:avLst/>
              <a:gdLst/>
              <a:ahLst/>
              <a:cxnLst/>
              <a:rect l="l" t="t" r="r" b="b"/>
              <a:pathLst>
                <a:path w="12370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2369" y="1214"/>
                  </a:lnTo>
                  <a:lnTo>
                    <a:pt x="123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2443208" y="-244917"/>
              <a:ext cx="76875" cy="57431"/>
            </a:xfrm>
            <a:custGeom>
              <a:avLst/>
              <a:gdLst/>
              <a:ahLst/>
              <a:cxnLst/>
              <a:rect l="l" t="t" r="r" b="b"/>
              <a:pathLst>
                <a:path w="1625" h="1214" extrusionOk="0">
                  <a:moveTo>
                    <a:pt x="0" y="0"/>
                  </a:moveTo>
                  <a:lnTo>
                    <a:pt x="0" y="1214"/>
                  </a:lnTo>
                  <a:lnTo>
                    <a:pt x="1624" y="121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2467051" y="-230582"/>
              <a:ext cx="29094" cy="28763"/>
            </a:xfrm>
            <a:custGeom>
              <a:avLst/>
              <a:gdLst/>
              <a:ahLst/>
              <a:cxnLst/>
              <a:rect l="l" t="t" r="r" b="b"/>
              <a:pathLst>
                <a:path w="615" h="608" extrusionOk="0">
                  <a:moveTo>
                    <a:pt x="304" y="1"/>
                  </a:moveTo>
                  <a:cubicBezTo>
                    <a:pt x="137" y="1"/>
                    <a:pt x="1" y="139"/>
                    <a:pt x="1" y="304"/>
                  </a:cubicBezTo>
                  <a:cubicBezTo>
                    <a:pt x="1" y="470"/>
                    <a:pt x="137" y="607"/>
                    <a:pt x="304" y="607"/>
                  </a:cubicBezTo>
                  <a:cubicBezTo>
                    <a:pt x="477" y="607"/>
                    <a:pt x="614" y="470"/>
                    <a:pt x="614" y="304"/>
                  </a:cubicBezTo>
                  <a:cubicBezTo>
                    <a:pt x="614" y="139"/>
                    <a:pt x="477" y="1"/>
                    <a:pt x="3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1790033" y="-350081"/>
              <a:ext cx="41678" cy="41678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440" y="0"/>
                  </a:moveTo>
                  <a:cubicBezTo>
                    <a:pt x="194" y="0"/>
                    <a:pt x="0" y="196"/>
                    <a:pt x="0" y="440"/>
                  </a:cubicBezTo>
                  <a:cubicBezTo>
                    <a:pt x="0" y="686"/>
                    <a:pt x="194" y="880"/>
                    <a:pt x="440" y="880"/>
                  </a:cubicBezTo>
                  <a:cubicBezTo>
                    <a:pt x="687" y="880"/>
                    <a:pt x="881" y="686"/>
                    <a:pt x="881" y="440"/>
                  </a:cubicBezTo>
                  <a:cubicBezTo>
                    <a:pt x="881" y="196"/>
                    <a:pt x="687" y="0"/>
                    <a:pt x="440" y="0"/>
                  </a:cubicBezTo>
                  <a:close/>
                </a:path>
              </a:pathLst>
            </a:custGeom>
            <a:solidFill>
              <a:srgbClr val="915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1869936" y="-350081"/>
              <a:ext cx="458126" cy="41678"/>
            </a:xfrm>
            <a:custGeom>
              <a:avLst/>
              <a:gdLst/>
              <a:ahLst/>
              <a:cxnLst/>
              <a:rect l="l" t="t" r="r" b="b"/>
              <a:pathLst>
                <a:path w="9684" h="881" extrusionOk="0">
                  <a:moveTo>
                    <a:pt x="441" y="0"/>
                  </a:moveTo>
                  <a:cubicBezTo>
                    <a:pt x="195" y="0"/>
                    <a:pt x="1" y="196"/>
                    <a:pt x="1" y="440"/>
                  </a:cubicBezTo>
                  <a:cubicBezTo>
                    <a:pt x="1" y="686"/>
                    <a:pt x="195" y="880"/>
                    <a:pt x="441" y="880"/>
                  </a:cubicBezTo>
                  <a:lnTo>
                    <a:pt x="9243" y="880"/>
                  </a:lnTo>
                  <a:cubicBezTo>
                    <a:pt x="9489" y="880"/>
                    <a:pt x="9683" y="686"/>
                    <a:pt x="9683" y="440"/>
                  </a:cubicBezTo>
                  <a:cubicBezTo>
                    <a:pt x="9683" y="196"/>
                    <a:pt x="9489" y="0"/>
                    <a:pt x="9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1966632" y="-112692"/>
              <a:ext cx="525823" cy="192068"/>
            </a:xfrm>
            <a:custGeom>
              <a:avLst/>
              <a:gdLst/>
              <a:ahLst/>
              <a:cxnLst/>
              <a:rect l="l" t="t" r="r" b="b"/>
              <a:pathLst>
                <a:path w="11115" h="4060" extrusionOk="0">
                  <a:moveTo>
                    <a:pt x="361" y="1"/>
                  </a:moveTo>
                  <a:cubicBezTo>
                    <a:pt x="160" y="1"/>
                    <a:pt x="0" y="160"/>
                    <a:pt x="0" y="354"/>
                  </a:cubicBezTo>
                  <a:lnTo>
                    <a:pt x="0" y="3697"/>
                  </a:lnTo>
                  <a:cubicBezTo>
                    <a:pt x="0" y="3900"/>
                    <a:pt x="160" y="4060"/>
                    <a:pt x="361" y="4060"/>
                  </a:cubicBezTo>
                  <a:lnTo>
                    <a:pt x="10759" y="4060"/>
                  </a:lnTo>
                  <a:cubicBezTo>
                    <a:pt x="10955" y="4060"/>
                    <a:pt x="11114" y="3900"/>
                    <a:pt x="11114" y="3697"/>
                  </a:cubicBezTo>
                  <a:lnTo>
                    <a:pt x="11114" y="354"/>
                  </a:lnTo>
                  <a:cubicBezTo>
                    <a:pt x="11114" y="160"/>
                    <a:pt x="10955" y="1"/>
                    <a:pt x="107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2011385" y="-41589"/>
              <a:ext cx="436270" cy="98400"/>
            </a:xfrm>
            <a:custGeom>
              <a:avLst/>
              <a:gdLst/>
              <a:ahLst/>
              <a:cxnLst/>
              <a:rect l="l" t="t" r="r" b="b"/>
              <a:pathLst>
                <a:path w="9222" h="2080" extrusionOk="0">
                  <a:moveTo>
                    <a:pt x="340" y="0"/>
                  </a:moveTo>
                  <a:cubicBezTo>
                    <a:pt x="151" y="0"/>
                    <a:pt x="0" y="151"/>
                    <a:pt x="0" y="338"/>
                  </a:cubicBezTo>
                  <a:lnTo>
                    <a:pt x="0" y="1747"/>
                  </a:lnTo>
                  <a:cubicBezTo>
                    <a:pt x="0" y="1934"/>
                    <a:pt x="151" y="2080"/>
                    <a:pt x="340" y="2080"/>
                  </a:cubicBezTo>
                  <a:lnTo>
                    <a:pt x="8889" y="2080"/>
                  </a:lnTo>
                  <a:cubicBezTo>
                    <a:pt x="9069" y="2080"/>
                    <a:pt x="9222" y="1934"/>
                    <a:pt x="9222" y="1747"/>
                  </a:cubicBezTo>
                  <a:lnTo>
                    <a:pt x="9222" y="338"/>
                  </a:lnTo>
                  <a:cubicBezTo>
                    <a:pt x="9222" y="151"/>
                    <a:pt x="9069" y="0"/>
                    <a:pt x="8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2011385" y="-90458"/>
              <a:ext cx="436270" cy="21194"/>
            </a:xfrm>
            <a:custGeom>
              <a:avLst/>
              <a:gdLst/>
              <a:ahLst/>
              <a:cxnLst/>
              <a:rect l="l" t="t" r="r" b="b"/>
              <a:pathLst>
                <a:path w="9222" h="448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7"/>
                    <a:pt x="101" y="448"/>
                    <a:pt x="224" y="448"/>
                  </a:cubicBezTo>
                  <a:lnTo>
                    <a:pt x="8998" y="448"/>
                  </a:lnTo>
                  <a:cubicBezTo>
                    <a:pt x="9120" y="448"/>
                    <a:pt x="9222" y="347"/>
                    <a:pt x="9222" y="224"/>
                  </a:cubicBezTo>
                  <a:cubicBezTo>
                    <a:pt x="9222" y="101"/>
                    <a:pt x="9120" y="0"/>
                    <a:pt x="89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1966632" y="127772"/>
              <a:ext cx="525823" cy="192068"/>
            </a:xfrm>
            <a:custGeom>
              <a:avLst/>
              <a:gdLst/>
              <a:ahLst/>
              <a:cxnLst/>
              <a:rect l="l" t="t" r="r" b="b"/>
              <a:pathLst>
                <a:path w="11115" h="4060" extrusionOk="0">
                  <a:moveTo>
                    <a:pt x="361" y="1"/>
                  </a:moveTo>
                  <a:cubicBezTo>
                    <a:pt x="160" y="1"/>
                    <a:pt x="0" y="160"/>
                    <a:pt x="0" y="363"/>
                  </a:cubicBezTo>
                  <a:lnTo>
                    <a:pt x="0" y="3706"/>
                  </a:lnTo>
                  <a:cubicBezTo>
                    <a:pt x="0" y="3900"/>
                    <a:pt x="160" y="4060"/>
                    <a:pt x="361" y="4060"/>
                  </a:cubicBezTo>
                  <a:lnTo>
                    <a:pt x="10759" y="4060"/>
                  </a:lnTo>
                  <a:cubicBezTo>
                    <a:pt x="10955" y="4060"/>
                    <a:pt x="11114" y="3900"/>
                    <a:pt x="11114" y="3706"/>
                  </a:cubicBezTo>
                  <a:lnTo>
                    <a:pt x="11114" y="363"/>
                  </a:lnTo>
                  <a:cubicBezTo>
                    <a:pt x="11114" y="160"/>
                    <a:pt x="10955" y="1"/>
                    <a:pt x="107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2011385" y="199206"/>
              <a:ext cx="436270" cy="98400"/>
            </a:xfrm>
            <a:custGeom>
              <a:avLst/>
              <a:gdLst/>
              <a:ahLst/>
              <a:cxnLst/>
              <a:rect l="l" t="t" r="r" b="b"/>
              <a:pathLst>
                <a:path w="9222" h="2080" extrusionOk="0">
                  <a:moveTo>
                    <a:pt x="340" y="0"/>
                  </a:moveTo>
                  <a:cubicBezTo>
                    <a:pt x="151" y="0"/>
                    <a:pt x="0" y="144"/>
                    <a:pt x="0" y="333"/>
                  </a:cubicBezTo>
                  <a:lnTo>
                    <a:pt x="0" y="1740"/>
                  </a:lnTo>
                  <a:cubicBezTo>
                    <a:pt x="0" y="1929"/>
                    <a:pt x="151" y="2080"/>
                    <a:pt x="340" y="2080"/>
                  </a:cubicBezTo>
                  <a:lnTo>
                    <a:pt x="8889" y="2080"/>
                  </a:lnTo>
                  <a:cubicBezTo>
                    <a:pt x="9069" y="2080"/>
                    <a:pt x="9222" y="1929"/>
                    <a:pt x="9222" y="1740"/>
                  </a:cubicBezTo>
                  <a:lnTo>
                    <a:pt x="9222" y="333"/>
                  </a:lnTo>
                  <a:cubicBezTo>
                    <a:pt x="9222" y="144"/>
                    <a:pt x="9069" y="0"/>
                    <a:pt x="8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2011385" y="150338"/>
              <a:ext cx="436270" cy="20863"/>
            </a:xfrm>
            <a:custGeom>
              <a:avLst/>
              <a:gdLst/>
              <a:ahLst/>
              <a:cxnLst/>
              <a:rect l="l" t="t" r="r" b="b"/>
              <a:pathLst>
                <a:path w="9222" h="441" extrusionOk="0">
                  <a:moveTo>
                    <a:pt x="224" y="0"/>
                  </a:moveTo>
                  <a:cubicBezTo>
                    <a:pt x="101" y="0"/>
                    <a:pt x="0" y="94"/>
                    <a:pt x="0" y="217"/>
                  </a:cubicBezTo>
                  <a:cubicBezTo>
                    <a:pt x="0" y="340"/>
                    <a:pt x="101" y="441"/>
                    <a:pt x="224" y="441"/>
                  </a:cubicBezTo>
                  <a:lnTo>
                    <a:pt x="8998" y="441"/>
                  </a:lnTo>
                  <a:cubicBezTo>
                    <a:pt x="9120" y="441"/>
                    <a:pt x="9222" y="340"/>
                    <a:pt x="9222" y="217"/>
                  </a:cubicBezTo>
                  <a:cubicBezTo>
                    <a:pt x="9222" y="94"/>
                    <a:pt x="9120" y="0"/>
                    <a:pt x="89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2527226" y="-114395"/>
              <a:ext cx="189940" cy="192068"/>
            </a:xfrm>
            <a:custGeom>
              <a:avLst/>
              <a:gdLst/>
              <a:ahLst/>
              <a:cxnLst/>
              <a:rect l="l" t="t" r="r" b="b"/>
              <a:pathLst>
                <a:path w="4015" h="4060" extrusionOk="0">
                  <a:moveTo>
                    <a:pt x="397" y="0"/>
                  </a:moveTo>
                  <a:cubicBezTo>
                    <a:pt x="181" y="0"/>
                    <a:pt x="1" y="181"/>
                    <a:pt x="1" y="397"/>
                  </a:cubicBezTo>
                  <a:lnTo>
                    <a:pt x="1" y="3654"/>
                  </a:lnTo>
                  <a:cubicBezTo>
                    <a:pt x="1" y="3879"/>
                    <a:pt x="181" y="4059"/>
                    <a:pt x="397" y="4059"/>
                  </a:cubicBezTo>
                  <a:lnTo>
                    <a:pt x="3610" y="4059"/>
                  </a:lnTo>
                  <a:cubicBezTo>
                    <a:pt x="3834" y="4059"/>
                    <a:pt x="4014" y="3879"/>
                    <a:pt x="4014" y="3654"/>
                  </a:cubicBezTo>
                  <a:lnTo>
                    <a:pt x="4014" y="397"/>
                  </a:lnTo>
                  <a:cubicBezTo>
                    <a:pt x="4014" y="181"/>
                    <a:pt x="3834" y="0"/>
                    <a:pt x="3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2599276" y="-89795"/>
              <a:ext cx="101143" cy="19869"/>
            </a:xfrm>
            <a:custGeom>
              <a:avLst/>
              <a:gdLst/>
              <a:ahLst/>
              <a:cxnLst/>
              <a:rect l="l" t="t" r="r" b="b"/>
              <a:pathLst>
                <a:path w="2138" h="420" extrusionOk="0">
                  <a:moveTo>
                    <a:pt x="211" y="0"/>
                  </a:moveTo>
                  <a:cubicBezTo>
                    <a:pt x="95" y="0"/>
                    <a:pt x="1" y="94"/>
                    <a:pt x="1" y="210"/>
                  </a:cubicBezTo>
                  <a:cubicBezTo>
                    <a:pt x="1" y="326"/>
                    <a:pt x="95" y="420"/>
                    <a:pt x="211" y="420"/>
                  </a:cubicBezTo>
                  <a:lnTo>
                    <a:pt x="1928" y="420"/>
                  </a:lnTo>
                  <a:cubicBezTo>
                    <a:pt x="2044" y="420"/>
                    <a:pt x="2138" y="326"/>
                    <a:pt x="2138" y="210"/>
                  </a:cubicBezTo>
                  <a:cubicBezTo>
                    <a:pt x="2138" y="94"/>
                    <a:pt x="2044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2562092" y="-43339"/>
              <a:ext cx="138327" cy="47544"/>
            </a:xfrm>
            <a:custGeom>
              <a:avLst/>
              <a:gdLst/>
              <a:ahLst/>
              <a:cxnLst/>
              <a:rect l="l" t="t" r="r" b="b"/>
              <a:pathLst>
                <a:path w="2924" h="1005" extrusionOk="0">
                  <a:moveTo>
                    <a:pt x="274" y="1"/>
                  </a:moveTo>
                  <a:cubicBezTo>
                    <a:pt x="121" y="1"/>
                    <a:pt x="0" y="124"/>
                    <a:pt x="0" y="275"/>
                  </a:cubicBezTo>
                  <a:lnTo>
                    <a:pt x="0" y="731"/>
                  </a:lnTo>
                  <a:cubicBezTo>
                    <a:pt x="0" y="881"/>
                    <a:pt x="121" y="1004"/>
                    <a:pt x="274" y="1004"/>
                  </a:cubicBezTo>
                  <a:lnTo>
                    <a:pt x="2650" y="1004"/>
                  </a:lnTo>
                  <a:cubicBezTo>
                    <a:pt x="2801" y="1004"/>
                    <a:pt x="2924" y="881"/>
                    <a:pt x="2924" y="731"/>
                  </a:cubicBezTo>
                  <a:lnTo>
                    <a:pt x="2924" y="275"/>
                  </a:lnTo>
                  <a:cubicBezTo>
                    <a:pt x="2924" y="124"/>
                    <a:pt x="2801" y="1"/>
                    <a:pt x="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2543973" y="-97979"/>
              <a:ext cx="36190" cy="36285"/>
            </a:xfrm>
            <a:custGeom>
              <a:avLst/>
              <a:gdLst/>
              <a:ahLst/>
              <a:cxnLst/>
              <a:rect l="l" t="t" r="r" b="b"/>
              <a:pathLst>
                <a:path w="765" h="767" extrusionOk="0">
                  <a:moveTo>
                    <a:pt x="383" y="0"/>
                  </a:moveTo>
                  <a:cubicBezTo>
                    <a:pt x="173" y="0"/>
                    <a:pt x="0" y="173"/>
                    <a:pt x="0" y="383"/>
                  </a:cubicBezTo>
                  <a:cubicBezTo>
                    <a:pt x="0" y="600"/>
                    <a:pt x="173" y="766"/>
                    <a:pt x="383" y="766"/>
                  </a:cubicBezTo>
                  <a:cubicBezTo>
                    <a:pt x="600" y="766"/>
                    <a:pt x="764" y="600"/>
                    <a:pt x="764" y="383"/>
                  </a:cubicBezTo>
                  <a:cubicBezTo>
                    <a:pt x="764" y="173"/>
                    <a:pt x="600" y="0"/>
                    <a:pt x="383" y="0"/>
                  </a:cubicBezTo>
                  <a:close/>
                </a:path>
              </a:pathLst>
            </a:custGeom>
            <a:solidFill>
              <a:srgbClr val="87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2527226" y="127772"/>
              <a:ext cx="189940" cy="192068"/>
            </a:xfrm>
            <a:custGeom>
              <a:avLst/>
              <a:gdLst/>
              <a:ahLst/>
              <a:cxnLst/>
              <a:rect l="l" t="t" r="r" b="b"/>
              <a:pathLst>
                <a:path w="4015" h="4060" extrusionOk="0">
                  <a:moveTo>
                    <a:pt x="397" y="1"/>
                  </a:moveTo>
                  <a:cubicBezTo>
                    <a:pt x="181" y="1"/>
                    <a:pt x="1" y="181"/>
                    <a:pt x="1" y="406"/>
                  </a:cubicBezTo>
                  <a:lnTo>
                    <a:pt x="1" y="3663"/>
                  </a:lnTo>
                  <a:cubicBezTo>
                    <a:pt x="1" y="3879"/>
                    <a:pt x="181" y="4060"/>
                    <a:pt x="397" y="4060"/>
                  </a:cubicBezTo>
                  <a:lnTo>
                    <a:pt x="3610" y="4060"/>
                  </a:lnTo>
                  <a:cubicBezTo>
                    <a:pt x="3834" y="4060"/>
                    <a:pt x="4014" y="3879"/>
                    <a:pt x="4014" y="3663"/>
                  </a:cubicBezTo>
                  <a:lnTo>
                    <a:pt x="4014" y="406"/>
                  </a:lnTo>
                  <a:cubicBezTo>
                    <a:pt x="4014" y="181"/>
                    <a:pt x="3834" y="1"/>
                    <a:pt x="3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2599276" y="152703"/>
              <a:ext cx="101143" cy="19585"/>
            </a:xfrm>
            <a:custGeom>
              <a:avLst/>
              <a:gdLst/>
              <a:ahLst/>
              <a:cxnLst/>
              <a:rect l="l" t="t" r="r" b="b"/>
              <a:pathLst>
                <a:path w="2138" h="414" extrusionOk="0">
                  <a:moveTo>
                    <a:pt x="211" y="1"/>
                  </a:moveTo>
                  <a:cubicBezTo>
                    <a:pt x="95" y="1"/>
                    <a:pt x="1" y="96"/>
                    <a:pt x="1" y="203"/>
                  </a:cubicBezTo>
                  <a:cubicBezTo>
                    <a:pt x="1" y="319"/>
                    <a:pt x="95" y="413"/>
                    <a:pt x="211" y="413"/>
                  </a:cubicBezTo>
                  <a:lnTo>
                    <a:pt x="1928" y="413"/>
                  </a:lnTo>
                  <a:cubicBezTo>
                    <a:pt x="2044" y="413"/>
                    <a:pt x="2138" y="319"/>
                    <a:pt x="2138" y="203"/>
                  </a:cubicBezTo>
                  <a:cubicBezTo>
                    <a:pt x="2138" y="96"/>
                    <a:pt x="2044" y="1"/>
                    <a:pt x="19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2562092" y="198875"/>
              <a:ext cx="138327" cy="47828"/>
            </a:xfrm>
            <a:custGeom>
              <a:avLst/>
              <a:gdLst/>
              <a:ahLst/>
              <a:cxnLst/>
              <a:rect l="l" t="t" r="r" b="b"/>
              <a:pathLst>
                <a:path w="2924" h="1011" extrusionOk="0">
                  <a:moveTo>
                    <a:pt x="274" y="0"/>
                  </a:moveTo>
                  <a:cubicBezTo>
                    <a:pt x="121" y="0"/>
                    <a:pt x="0" y="123"/>
                    <a:pt x="0" y="274"/>
                  </a:cubicBezTo>
                  <a:lnTo>
                    <a:pt x="0" y="737"/>
                  </a:lnTo>
                  <a:cubicBezTo>
                    <a:pt x="0" y="888"/>
                    <a:pt x="121" y="1011"/>
                    <a:pt x="274" y="1011"/>
                  </a:cubicBezTo>
                  <a:lnTo>
                    <a:pt x="2650" y="1011"/>
                  </a:lnTo>
                  <a:cubicBezTo>
                    <a:pt x="2801" y="1011"/>
                    <a:pt x="2924" y="888"/>
                    <a:pt x="2924" y="737"/>
                  </a:cubicBezTo>
                  <a:lnTo>
                    <a:pt x="2924" y="274"/>
                  </a:lnTo>
                  <a:cubicBezTo>
                    <a:pt x="2924" y="123"/>
                    <a:pt x="2801" y="0"/>
                    <a:pt x="2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2543973" y="144188"/>
              <a:ext cx="36190" cy="36616"/>
            </a:xfrm>
            <a:custGeom>
              <a:avLst/>
              <a:gdLst/>
              <a:ahLst/>
              <a:cxnLst/>
              <a:rect l="l" t="t" r="r" b="b"/>
              <a:pathLst>
                <a:path w="765" h="774" extrusionOk="0">
                  <a:moveTo>
                    <a:pt x="383" y="0"/>
                  </a:moveTo>
                  <a:cubicBezTo>
                    <a:pt x="173" y="0"/>
                    <a:pt x="0" y="174"/>
                    <a:pt x="0" y="383"/>
                  </a:cubicBezTo>
                  <a:cubicBezTo>
                    <a:pt x="0" y="600"/>
                    <a:pt x="173" y="773"/>
                    <a:pt x="383" y="773"/>
                  </a:cubicBezTo>
                  <a:cubicBezTo>
                    <a:pt x="600" y="773"/>
                    <a:pt x="764" y="600"/>
                    <a:pt x="764" y="383"/>
                  </a:cubicBezTo>
                  <a:cubicBezTo>
                    <a:pt x="764" y="174"/>
                    <a:pt x="600" y="0"/>
                    <a:pt x="383" y="0"/>
                  </a:cubicBezTo>
                  <a:close/>
                </a:path>
              </a:pathLst>
            </a:custGeom>
            <a:solidFill>
              <a:srgbClr val="87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1770921" y="-75461"/>
              <a:ext cx="41678" cy="41678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441" y="1"/>
                  </a:moveTo>
                  <a:cubicBezTo>
                    <a:pt x="201" y="1"/>
                    <a:pt x="0" y="196"/>
                    <a:pt x="0" y="441"/>
                  </a:cubicBezTo>
                  <a:cubicBezTo>
                    <a:pt x="0" y="687"/>
                    <a:pt x="201" y="881"/>
                    <a:pt x="441" y="881"/>
                  </a:cubicBezTo>
                  <a:cubicBezTo>
                    <a:pt x="685" y="881"/>
                    <a:pt x="881" y="687"/>
                    <a:pt x="881" y="441"/>
                  </a:cubicBezTo>
                  <a:cubicBezTo>
                    <a:pt x="881" y="196"/>
                    <a:pt x="685" y="1"/>
                    <a:pt x="441" y="1"/>
                  </a:cubicBezTo>
                  <a:close/>
                </a:path>
              </a:pathLst>
            </a:custGeom>
            <a:solidFill>
              <a:srgbClr val="87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1770921" y="35901"/>
              <a:ext cx="41678" cy="42104"/>
            </a:xfrm>
            <a:custGeom>
              <a:avLst/>
              <a:gdLst/>
              <a:ahLst/>
              <a:cxnLst/>
              <a:rect l="l" t="t" r="r" b="b"/>
              <a:pathLst>
                <a:path w="881" h="890" extrusionOk="0">
                  <a:moveTo>
                    <a:pt x="441" y="0"/>
                  </a:moveTo>
                  <a:cubicBezTo>
                    <a:pt x="201" y="0"/>
                    <a:pt x="0" y="203"/>
                    <a:pt x="0" y="442"/>
                  </a:cubicBezTo>
                  <a:cubicBezTo>
                    <a:pt x="0" y="686"/>
                    <a:pt x="201" y="889"/>
                    <a:pt x="441" y="889"/>
                  </a:cubicBezTo>
                  <a:cubicBezTo>
                    <a:pt x="685" y="889"/>
                    <a:pt x="881" y="686"/>
                    <a:pt x="881" y="442"/>
                  </a:cubicBezTo>
                  <a:cubicBezTo>
                    <a:pt x="881" y="203"/>
                    <a:pt x="685" y="0"/>
                    <a:pt x="441" y="0"/>
                  </a:cubicBezTo>
                  <a:close/>
                </a:path>
              </a:pathLst>
            </a:custGeom>
            <a:solidFill>
              <a:srgbClr val="87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1770921" y="147641"/>
              <a:ext cx="41678" cy="41678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441" y="0"/>
                  </a:moveTo>
                  <a:cubicBezTo>
                    <a:pt x="201" y="0"/>
                    <a:pt x="0" y="194"/>
                    <a:pt x="0" y="440"/>
                  </a:cubicBezTo>
                  <a:cubicBezTo>
                    <a:pt x="0" y="680"/>
                    <a:pt x="201" y="881"/>
                    <a:pt x="441" y="881"/>
                  </a:cubicBezTo>
                  <a:cubicBezTo>
                    <a:pt x="685" y="881"/>
                    <a:pt x="881" y="680"/>
                    <a:pt x="881" y="440"/>
                  </a:cubicBezTo>
                  <a:cubicBezTo>
                    <a:pt x="881" y="194"/>
                    <a:pt x="685" y="0"/>
                    <a:pt x="441" y="0"/>
                  </a:cubicBezTo>
                  <a:close/>
                </a:path>
              </a:pathLst>
            </a:custGeom>
            <a:solidFill>
              <a:srgbClr val="87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1770921" y="258956"/>
              <a:ext cx="41678" cy="41773"/>
            </a:xfrm>
            <a:custGeom>
              <a:avLst/>
              <a:gdLst/>
              <a:ahLst/>
              <a:cxnLst/>
              <a:rect l="l" t="t" r="r" b="b"/>
              <a:pathLst>
                <a:path w="881" h="883" extrusionOk="0">
                  <a:moveTo>
                    <a:pt x="441" y="1"/>
                  </a:moveTo>
                  <a:cubicBezTo>
                    <a:pt x="201" y="1"/>
                    <a:pt x="0" y="196"/>
                    <a:pt x="0" y="441"/>
                  </a:cubicBezTo>
                  <a:cubicBezTo>
                    <a:pt x="0" y="687"/>
                    <a:pt x="201" y="883"/>
                    <a:pt x="441" y="883"/>
                  </a:cubicBezTo>
                  <a:cubicBezTo>
                    <a:pt x="685" y="883"/>
                    <a:pt x="881" y="687"/>
                    <a:pt x="881" y="441"/>
                  </a:cubicBezTo>
                  <a:cubicBezTo>
                    <a:pt x="881" y="196"/>
                    <a:pt x="685" y="1"/>
                    <a:pt x="441" y="1"/>
                  </a:cubicBezTo>
                  <a:close/>
                </a:path>
              </a:pathLst>
            </a:custGeom>
            <a:solidFill>
              <a:srgbClr val="87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1829630" y="-69311"/>
              <a:ext cx="103272" cy="27770"/>
            </a:xfrm>
            <a:custGeom>
              <a:avLst/>
              <a:gdLst/>
              <a:ahLst/>
              <a:cxnLst/>
              <a:rect l="l" t="t" r="r" b="b"/>
              <a:pathLst>
                <a:path w="2183" h="587" extrusionOk="0">
                  <a:moveTo>
                    <a:pt x="297" y="1"/>
                  </a:moveTo>
                  <a:cubicBezTo>
                    <a:pt x="130" y="1"/>
                    <a:pt x="0" y="131"/>
                    <a:pt x="0" y="297"/>
                  </a:cubicBezTo>
                  <a:cubicBezTo>
                    <a:pt x="0" y="456"/>
                    <a:pt x="130" y="586"/>
                    <a:pt x="297" y="586"/>
                  </a:cubicBezTo>
                  <a:lnTo>
                    <a:pt x="1886" y="586"/>
                  </a:lnTo>
                  <a:cubicBezTo>
                    <a:pt x="2052" y="586"/>
                    <a:pt x="2182" y="456"/>
                    <a:pt x="2182" y="297"/>
                  </a:cubicBezTo>
                  <a:cubicBezTo>
                    <a:pt x="2182" y="131"/>
                    <a:pt x="2052" y="1"/>
                    <a:pt x="1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1829630" y="43092"/>
              <a:ext cx="103272" cy="27675"/>
            </a:xfrm>
            <a:custGeom>
              <a:avLst/>
              <a:gdLst/>
              <a:ahLst/>
              <a:cxnLst/>
              <a:rect l="l" t="t" r="r" b="b"/>
              <a:pathLst>
                <a:path w="2183" h="585" extrusionOk="0">
                  <a:moveTo>
                    <a:pt x="297" y="1"/>
                  </a:moveTo>
                  <a:cubicBezTo>
                    <a:pt x="130" y="1"/>
                    <a:pt x="0" y="131"/>
                    <a:pt x="0" y="290"/>
                  </a:cubicBezTo>
                  <a:cubicBezTo>
                    <a:pt x="0" y="455"/>
                    <a:pt x="130" y="585"/>
                    <a:pt x="297" y="585"/>
                  </a:cubicBezTo>
                  <a:lnTo>
                    <a:pt x="1886" y="585"/>
                  </a:lnTo>
                  <a:cubicBezTo>
                    <a:pt x="2052" y="585"/>
                    <a:pt x="2182" y="455"/>
                    <a:pt x="2182" y="290"/>
                  </a:cubicBezTo>
                  <a:cubicBezTo>
                    <a:pt x="2182" y="131"/>
                    <a:pt x="2052" y="1"/>
                    <a:pt x="1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1829630" y="155163"/>
              <a:ext cx="103272" cy="28006"/>
            </a:xfrm>
            <a:custGeom>
              <a:avLst/>
              <a:gdLst/>
              <a:ahLst/>
              <a:cxnLst/>
              <a:rect l="l" t="t" r="r" b="b"/>
              <a:pathLst>
                <a:path w="2183" h="592" extrusionOk="0">
                  <a:moveTo>
                    <a:pt x="297" y="1"/>
                  </a:moveTo>
                  <a:cubicBezTo>
                    <a:pt x="130" y="1"/>
                    <a:pt x="0" y="138"/>
                    <a:pt x="0" y="295"/>
                  </a:cubicBezTo>
                  <a:cubicBezTo>
                    <a:pt x="0" y="462"/>
                    <a:pt x="130" y="592"/>
                    <a:pt x="297" y="592"/>
                  </a:cubicBezTo>
                  <a:lnTo>
                    <a:pt x="1886" y="592"/>
                  </a:lnTo>
                  <a:cubicBezTo>
                    <a:pt x="2052" y="592"/>
                    <a:pt x="2182" y="462"/>
                    <a:pt x="2182" y="295"/>
                  </a:cubicBezTo>
                  <a:cubicBezTo>
                    <a:pt x="2182" y="138"/>
                    <a:pt x="2052" y="1"/>
                    <a:pt x="1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1829630" y="267471"/>
              <a:ext cx="103272" cy="28101"/>
            </a:xfrm>
            <a:custGeom>
              <a:avLst/>
              <a:gdLst/>
              <a:ahLst/>
              <a:cxnLst/>
              <a:rect l="l" t="t" r="r" b="b"/>
              <a:pathLst>
                <a:path w="2183" h="594" extrusionOk="0">
                  <a:moveTo>
                    <a:pt x="297" y="1"/>
                  </a:moveTo>
                  <a:cubicBezTo>
                    <a:pt x="130" y="1"/>
                    <a:pt x="0" y="131"/>
                    <a:pt x="0" y="297"/>
                  </a:cubicBezTo>
                  <a:cubicBezTo>
                    <a:pt x="0" y="457"/>
                    <a:pt x="130" y="594"/>
                    <a:pt x="297" y="594"/>
                  </a:cubicBezTo>
                  <a:lnTo>
                    <a:pt x="1886" y="594"/>
                  </a:lnTo>
                  <a:cubicBezTo>
                    <a:pt x="2052" y="594"/>
                    <a:pt x="2182" y="457"/>
                    <a:pt x="2182" y="297"/>
                  </a:cubicBezTo>
                  <a:cubicBezTo>
                    <a:pt x="2182" y="131"/>
                    <a:pt x="2052" y="1"/>
                    <a:pt x="1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4638910" y="1263805"/>
            <a:ext cx="3785090" cy="3070302"/>
          </a:xfr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52400" indent="0" algn="l">
              <a:buNone/>
            </a:pP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# Base case.</a:t>
            </a:r>
            <a:b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li $v0, 1             # Load immediate value 1 into register $v0 (base case for factorial)</a:t>
            </a:r>
            <a:b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beq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$a0, 0, 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factorialDone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 # Branch to "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factorialDone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" if the value in register $a0 is equal to 0</a:t>
            </a:r>
            <a:b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b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move $s0, $a0         # Move the value in register $a0 to register $s0 (current factorial value)</a:t>
            </a:r>
            <a:b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sub $a0, $a0, 1       # Subtract 1 from the value in register $a0 (decrement for recursive call)</a:t>
            </a:r>
            <a:b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jal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findFactorial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   # Jump and link to the "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findFactorial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" function (recursive call)</a:t>
            </a:r>
            <a:b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b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mul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$v0, $s0, $v0     # Multiply the value in register $s0 (current factorial value) with the return value ($v0) of the recursive call</a:t>
            </a:r>
            <a:b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br>
              <a:rPr lang="en-US" sz="1000" dirty="0"/>
            </a:br>
            <a:endParaRPr lang="ar-EG" sz="10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406C82-4394-E2BB-F746-B957AA46764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19999" y="1263805"/>
            <a:ext cx="3785093" cy="3144644"/>
          </a:xfrm>
        </p:spPr>
        <p:txBody>
          <a:bodyPr/>
          <a:lstStyle/>
          <a:p>
            <a:pPr marL="152400" indent="0" algn="l">
              <a:buNone/>
            </a:pP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# Tell the OS that this is the end of the program.</a:t>
            </a:r>
          </a:p>
          <a:p>
            <a:pPr marL="152400" indent="0" algn="l">
              <a:buNone/>
            </a:pP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 li $v0, 10            # Load immediate value 10 into register $v0 (system call code for program termination)</a:t>
            </a:r>
          </a:p>
          <a:p>
            <a:pPr marL="152400" indent="0" algn="l">
              <a:buNone/>
            </a:pP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syscall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# Execute the system call to terminate the program</a:t>
            </a:r>
          </a:p>
          <a:p>
            <a:pPr marL="152400" indent="0" algn="l">
              <a:buNone/>
            </a:pPr>
            <a:endParaRPr lang="en-US" sz="1200" dirty="0">
              <a:solidFill>
                <a:schemeClr val="tx1">
                  <a:lumMod val="10000"/>
                </a:schemeClr>
              </a:solidFill>
              <a:highlight>
                <a:srgbClr val="C0C0C0"/>
              </a:highlight>
              <a:cs typeface="+mj-cs"/>
            </a:endParaRPr>
          </a:p>
          <a:p>
            <a:pPr marL="152400" indent="0" algn="l">
              <a:buNone/>
            </a:pP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.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globl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findFactorial</a:t>
            </a:r>
            <a:endParaRPr lang="en-US" sz="1200" dirty="0">
              <a:solidFill>
                <a:schemeClr val="tx1">
                  <a:lumMod val="10000"/>
                </a:schemeClr>
              </a:solidFill>
              <a:highlight>
                <a:srgbClr val="C0C0C0"/>
              </a:highlight>
              <a:cs typeface="+mj-cs"/>
            </a:endParaRPr>
          </a:p>
          <a:p>
            <a:pPr marL="152400" indent="0" algn="l">
              <a:buNone/>
            </a:pP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findFactorial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:</a:t>
            </a:r>
          </a:p>
          <a:p>
            <a:pPr marL="152400" indent="0" algn="l">
              <a:buNone/>
            </a:pP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subu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$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sp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, $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sp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, 8      # Subtract 8 from the stack pointer to allocate space for the return address and saved registers</a:t>
            </a:r>
          </a:p>
          <a:p>
            <a:pPr marL="152400" indent="0" algn="l">
              <a:buNone/>
            </a:pP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sw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$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ra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, ($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sp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) # Save the return address on the stack</a:t>
            </a:r>
          </a:p>
          <a:p>
            <a:pPr marL="152400" indent="0" algn="l">
              <a:buNone/>
            </a:pP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sw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$s0, 4($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sp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) # Save the value of register $s0 on the stack</a:t>
            </a:r>
          </a:p>
          <a:p>
            <a:pPr marL="139700" indent="0" algn="l">
              <a:buNone/>
            </a:pPr>
            <a:endParaRPr lang="ar-EG" sz="1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E6DFC9-A655-8F3F-4A69-7D34612B63F9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" dirty="0"/>
              <a:t>Assembly code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4226233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60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Assembly code</a:t>
            </a:r>
            <a:endParaRPr lang="ar-EG"/>
          </a:p>
        </p:txBody>
      </p:sp>
      <p:sp>
        <p:nvSpPr>
          <p:cNvPr id="353" name="Text Placeholder 2">
            <a:extLst>
              <a:ext uri="{FF2B5EF4-FFF2-40B4-BE49-F238E27FC236}">
                <a16:creationId xmlns:a16="http://schemas.microsoft.com/office/drawing/2014/main" id="{4C8281FF-FAEB-D774-747A-A5EDC1BB1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447400"/>
            <a:ext cx="7704000" cy="2773500"/>
          </a:xfrm>
        </p:spPr>
        <p:txBody>
          <a:bodyPr/>
          <a:lstStyle/>
          <a:p>
            <a:pPr marL="152400" indent="0">
              <a:buNone/>
            </a:pPr>
            <a:r>
              <a:rPr lang="en-US" sz="16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factorialDone</a:t>
            </a:r>
            <a:r>
              <a:rPr lang="en-US" sz="16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:</a:t>
            </a:r>
          </a:p>
          <a:p>
            <a:pPr marL="152400" indent="0">
              <a:buNone/>
            </a:pPr>
            <a:r>
              <a:rPr lang="en-US" sz="16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</a:t>
            </a:r>
            <a:r>
              <a:rPr lang="en-US" sz="16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lw</a:t>
            </a:r>
            <a:r>
              <a:rPr lang="en-US" sz="16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$</a:t>
            </a:r>
            <a:r>
              <a:rPr lang="en-US" sz="16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ra</a:t>
            </a:r>
            <a:r>
              <a:rPr lang="en-US" sz="16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, ($</a:t>
            </a:r>
            <a:r>
              <a:rPr lang="en-US" sz="16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sp</a:t>
            </a:r>
            <a:r>
              <a:rPr lang="en-US" sz="16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)         # Load the return address from the stack into register $</a:t>
            </a:r>
            <a:r>
              <a:rPr lang="en-US" sz="16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ra</a:t>
            </a:r>
            <a:endParaRPr lang="en-US" sz="1600" dirty="0">
              <a:solidFill>
                <a:schemeClr val="tx1">
                  <a:lumMod val="10000"/>
                </a:schemeClr>
              </a:solidFill>
              <a:highlight>
                <a:srgbClr val="C0C0C0"/>
              </a:highlight>
              <a:cs typeface="+mj-cs"/>
            </a:endParaRPr>
          </a:p>
          <a:p>
            <a:pPr marL="152400" indent="0">
              <a:buNone/>
            </a:pPr>
            <a:r>
              <a:rPr lang="en-US" sz="16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</a:t>
            </a:r>
            <a:r>
              <a:rPr lang="en-US" sz="16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lw</a:t>
            </a:r>
            <a:r>
              <a:rPr lang="en-US" sz="16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$s0, 4($</a:t>
            </a:r>
            <a:r>
              <a:rPr lang="en-US" sz="16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sp</a:t>
            </a:r>
            <a:r>
              <a:rPr lang="en-US" sz="16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)        # Load the value of register $s0 from the stack</a:t>
            </a:r>
          </a:p>
          <a:p>
            <a:pPr marL="152400" indent="0">
              <a:buNone/>
            </a:pPr>
            <a:r>
              <a:rPr lang="en-US" sz="16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</a:t>
            </a:r>
            <a:r>
              <a:rPr lang="en-US" sz="16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addu</a:t>
            </a:r>
            <a:r>
              <a:rPr lang="en-US" sz="16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$</a:t>
            </a:r>
            <a:r>
              <a:rPr lang="en-US" sz="16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sp</a:t>
            </a:r>
            <a:r>
              <a:rPr lang="en-US" sz="16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, $</a:t>
            </a:r>
            <a:r>
              <a:rPr lang="en-US" sz="16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sp</a:t>
            </a:r>
            <a:r>
              <a:rPr lang="en-US" sz="16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, 8      # Add 8 to the stack pointer</a:t>
            </a:r>
          </a:p>
          <a:p>
            <a:pPr marL="152400" indent="0">
              <a:buNone/>
            </a:pPr>
            <a:r>
              <a:rPr lang="en-US" sz="16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# Return from factorial.</a:t>
            </a:r>
          </a:p>
          <a:p>
            <a:pPr marL="152400" indent="0">
              <a:buNone/>
            </a:pPr>
            <a:r>
              <a:rPr lang="en-US" sz="16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</a:t>
            </a:r>
            <a:r>
              <a:rPr lang="en-US" sz="16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jr</a:t>
            </a:r>
            <a:r>
              <a:rPr lang="en-US" sz="16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$</a:t>
            </a:r>
            <a:r>
              <a:rPr lang="en-US" sz="16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ra</a:t>
            </a:r>
            <a:r>
              <a:rPr lang="en-US" sz="16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            # Jump to the address stored in register $</a:t>
            </a:r>
            <a:r>
              <a:rPr lang="en-US" sz="16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ra</a:t>
            </a:r>
            <a:r>
              <a:rPr lang="en-US" sz="16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(return from the function)</a:t>
            </a:r>
          </a:p>
          <a:p>
            <a:pPr marL="152400" indent="0">
              <a:buNone/>
            </a:pPr>
            <a:endParaRPr lang="en-US" sz="1600" dirty="0">
              <a:solidFill>
                <a:schemeClr val="tx1">
                  <a:lumMod val="10000"/>
                </a:schemeClr>
              </a:solidFill>
              <a:highlight>
                <a:srgbClr val="C0C0C0"/>
              </a:highlight>
              <a:cs typeface="+mj-cs"/>
            </a:endParaRPr>
          </a:p>
          <a:p>
            <a:pPr marL="152400" indent="0">
              <a:buNone/>
            </a:pPr>
            <a:r>
              <a:rPr lang="en-US" sz="16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j main               # Unconditional jump to the "main" label (to start the main part of the program)</a:t>
            </a:r>
          </a:p>
          <a:p>
            <a:pPr marL="1524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42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720000" y="510264"/>
            <a:ext cx="7704000" cy="5760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cs typeface="+mj-cs"/>
              </a:rPr>
              <a:t>nCr</a:t>
            </a:r>
            <a:r>
              <a:rPr lang="en-US" sz="3200" b="1" dirty="0">
                <a:cs typeface="+mj-cs"/>
              </a:rPr>
              <a:t> Function</a:t>
            </a:r>
          </a:p>
        </p:txBody>
      </p:sp>
      <p:sp>
        <p:nvSpPr>
          <p:cNvPr id="343" name="Google Shape;343;p23"/>
          <p:cNvSpPr txBox="1">
            <a:spLocks noGrp="1"/>
          </p:cNvSpPr>
          <p:nvPr>
            <p:ph type="body" idx="1"/>
          </p:nvPr>
        </p:nvSpPr>
        <p:spPr>
          <a:xfrm>
            <a:off x="720000" y="1447399"/>
            <a:ext cx="7704000" cy="3355059"/>
          </a:xfr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17500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sz="1800" b="1" dirty="0">
                <a:cs typeface="+mj-cs"/>
              </a:rPr>
              <a:t>The output of the factorial function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endParaRPr lang="en-US" sz="1800" b="1" dirty="0">
              <a:cs typeface="+mj-cs"/>
            </a:endParaRP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please Enter either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Number (1): for a min, max, sum, average, sort of digits of an integer 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Number (2): for calculating </a:t>
            </a:r>
            <a:r>
              <a:rPr lang="en-US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nCr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Number (3): for calculating the factorial of an integer number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Number (4): for calculating the Fibonacci sequence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Number (5): for decimal to binary conversion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Number (6): to quit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2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Enter n: 8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Enter r: 4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8C4 = 70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574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E6A475-2765-5151-710D-617576C08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1476" y="1241501"/>
            <a:ext cx="3969831" cy="3100039"/>
          </a:xfrm>
        </p:spPr>
        <p:txBody>
          <a:bodyPr/>
          <a:lstStyle/>
          <a:p>
            <a:pPr marL="139700" indent="0" algn="l"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int </a:t>
            </a:r>
            <a:r>
              <a:rPr lang="en-US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nCr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(int n, int r){</a:t>
            </a:r>
          </a:p>
          <a:p>
            <a:pPr marL="139700" indent="0" algn="l"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check(n, &amp;r);</a:t>
            </a:r>
          </a:p>
          <a:p>
            <a:pPr marL="139700" indent="0" algn="l"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int </a:t>
            </a:r>
            <a:r>
              <a:rPr lang="en-US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npr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= nPr(n, r);</a:t>
            </a:r>
          </a:p>
          <a:p>
            <a:pPr marL="139700" indent="0" algn="l"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int </a:t>
            </a:r>
            <a:r>
              <a:rPr lang="en-US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rpr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= nPr(r, r);</a:t>
            </a:r>
          </a:p>
          <a:p>
            <a:pPr marL="139700" indent="0" algn="l"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if(</a:t>
            </a:r>
            <a:r>
              <a:rPr lang="en-US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npr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== -1 || </a:t>
            </a:r>
            <a:r>
              <a:rPr lang="en-US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rpr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== -1)</a:t>
            </a:r>
          </a:p>
          <a:p>
            <a:pPr marL="139700" indent="0" algn="l"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    return -1;</a:t>
            </a:r>
          </a:p>
          <a:p>
            <a:pPr marL="139700" indent="0" algn="l"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return </a:t>
            </a:r>
            <a:r>
              <a:rPr lang="en-US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npr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/ </a:t>
            </a:r>
            <a:r>
              <a:rPr lang="en-US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rpr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;</a:t>
            </a:r>
          </a:p>
          <a:p>
            <a:pPr marL="139700" indent="0" algn="l"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}</a:t>
            </a:r>
          </a:p>
          <a:p>
            <a:pPr marL="139700" indent="0" algn="l">
              <a:buNone/>
            </a:pPr>
            <a:endParaRPr lang="en-US" dirty="0">
              <a:solidFill>
                <a:schemeClr val="tx1">
                  <a:lumMod val="10000"/>
                </a:schemeClr>
              </a:solidFill>
              <a:highlight>
                <a:srgbClr val="C0C0C0"/>
              </a:highlight>
            </a:endParaRPr>
          </a:p>
          <a:p>
            <a:pPr marL="139700" indent="0" algn="l"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int invalid(int n, int r){</a:t>
            </a:r>
          </a:p>
          <a:p>
            <a:pPr marL="139700" indent="0" algn="l"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return (n &lt; r) || (n &lt; 0) || (r &lt; 0);</a:t>
            </a:r>
          </a:p>
          <a:p>
            <a:pPr marL="139700" indent="0" algn="l"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}</a:t>
            </a:r>
            <a:endParaRPr lang="ar-EG" dirty="0">
              <a:solidFill>
                <a:schemeClr val="tx1">
                  <a:lumMod val="1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642AC-075C-A7EC-8374-0F17A38BA06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8351" y="1241501"/>
            <a:ext cx="4044175" cy="3100039"/>
          </a:xfrm>
        </p:spPr>
        <p:txBody>
          <a:bodyPr/>
          <a:lstStyle/>
          <a:p>
            <a:pPr marL="1397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int overflow(int </a:t>
            </a:r>
            <a:r>
              <a:rPr lang="en-US" sz="11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val</a:t>
            </a: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){</a:t>
            </a:r>
          </a:p>
          <a:p>
            <a:pPr marL="1397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int MAX = INT_MAX;</a:t>
            </a:r>
          </a:p>
          <a:p>
            <a:pPr marL="1397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return(</a:t>
            </a:r>
            <a:r>
              <a:rPr lang="en-US" sz="11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val</a:t>
            </a: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&gt; MAX || </a:t>
            </a:r>
            <a:r>
              <a:rPr lang="en-US" sz="11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val</a:t>
            </a: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&lt; 1);</a:t>
            </a:r>
          </a:p>
          <a:p>
            <a:pPr marL="1397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}</a:t>
            </a:r>
          </a:p>
          <a:p>
            <a:pPr marL="1397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void check(int n , int *r){</a:t>
            </a:r>
          </a:p>
          <a:p>
            <a:pPr marL="1397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if(*r &gt; n/2)</a:t>
            </a:r>
          </a:p>
          <a:p>
            <a:pPr marL="1397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    *r = n - *r;</a:t>
            </a:r>
          </a:p>
          <a:p>
            <a:pPr marL="1397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}</a:t>
            </a:r>
          </a:p>
          <a:p>
            <a:pPr marL="1397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int nPr(int n, int r){</a:t>
            </a:r>
          </a:p>
          <a:p>
            <a:pPr marL="1397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int </a:t>
            </a:r>
            <a:r>
              <a:rPr lang="en-US" sz="11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npr</a:t>
            </a: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= 1;</a:t>
            </a:r>
          </a:p>
          <a:p>
            <a:pPr marL="1397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for(int </a:t>
            </a:r>
            <a:r>
              <a:rPr lang="en-US" sz="11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i</a:t>
            </a: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= 0; </a:t>
            </a:r>
            <a:r>
              <a:rPr lang="en-US" sz="11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i</a:t>
            </a: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&lt; r; </a:t>
            </a:r>
            <a:r>
              <a:rPr lang="en-US" sz="11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i</a:t>
            </a: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++){</a:t>
            </a:r>
          </a:p>
          <a:p>
            <a:pPr marL="1397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    </a:t>
            </a:r>
            <a:r>
              <a:rPr lang="en-US" sz="11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npr</a:t>
            </a: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*= n;</a:t>
            </a:r>
          </a:p>
          <a:p>
            <a:pPr marL="1397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    if(overflow(</a:t>
            </a:r>
            <a:r>
              <a:rPr lang="en-US" sz="11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npr</a:t>
            </a: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))</a:t>
            </a:r>
          </a:p>
          <a:p>
            <a:pPr marL="1397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        return -1;</a:t>
            </a:r>
          </a:p>
          <a:p>
            <a:pPr marL="1397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    n--;</a:t>
            </a:r>
          </a:p>
          <a:p>
            <a:pPr marL="1397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}</a:t>
            </a:r>
          </a:p>
          <a:p>
            <a:pPr marL="1397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return </a:t>
            </a:r>
            <a:r>
              <a:rPr lang="en-US" sz="11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npr</a:t>
            </a: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;</a:t>
            </a:r>
          </a:p>
          <a:p>
            <a:pPr marL="1397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}</a:t>
            </a:r>
            <a:endParaRPr lang="ar-EG" sz="1100" dirty="0">
              <a:solidFill>
                <a:schemeClr val="tx1">
                  <a:lumMod val="1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D78ACB-77AB-E0B8-F5DD-83B5D88A4A36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"/>
              <a:t>C Code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89961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642AC-075C-A7EC-8374-0F17A38BA06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8351" y="1241501"/>
            <a:ext cx="4044175" cy="3100039"/>
          </a:xfrm>
        </p:spPr>
        <p:txBody>
          <a:bodyPr/>
          <a:lstStyle/>
          <a:p>
            <a:pPr marL="139700" indent="0" algn="l">
              <a:buNone/>
            </a:pP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int main() {</a:t>
            </a:r>
          </a:p>
          <a:p>
            <a:pPr marL="139700" indent="0" algn="l">
              <a:buNone/>
            </a:pP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int n, r;</a:t>
            </a:r>
          </a:p>
          <a:p>
            <a:pPr marL="139700" indent="0" algn="l">
              <a:buNone/>
            </a:pP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</a:t>
            </a:r>
            <a:r>
              <a:rPr lang="en-US" sz="11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printf</a:t>
            </a: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("Enter the value of n: ");</a:t>
            </a:r>
          </a:p>
          <a:p>
            <a:pPr marL="139700" indent="0" algn="l">
              <a:buNone/>
            </a:pP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</a:t>
            </a:r>
            <a:r>
              <a:rPr lang="en-US" sz="11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scanf</a:t>
            </a: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("%d", &amp;n);</a:t>
            </a:r>
          </a:p>
          <a:p>
            <a:pPr marL="139700" indent="0" algn="l">
              <a:buNone/>
            </a:pP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</a:t>
            </a:r>
            <a:r>
              <a:rPr lang="en-US" sz="11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printf</a:t>
            </a: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("Enter the value of r: ");</a:t>
            </a:r>
          </a:p>
          <a:p>
            <a:pPr marL="139700" indent="0" algn="l">
              <a:buNone/>
            </a:pP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</a:t>
            </a:r>
            <a:r>
              <a:rPr lang="en-US" sz="11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scanf</a:t>
            </a: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("%d", &amp;r);</a:t>
            </a:r>
          </a:p>
          <a:p>
            <a:pPr marL="139700" indent="0" algn="l">
              <a:buNone/>
            </a:pP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if(invalid(n, r)){</a:t>
            </a:r>
          </a:p>
          <a:p>
            <a:pPr marL="139700" indent="0" algn="l">
              <a:buNone/>
            </a:pP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    </a:t>
            </a:r>
            <a:r>
              <a:rPr lang="en-US" sz="11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printf</a:t>
            </a: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("Invalid input\n");</a:t>
            </a:r>
          </a:p>
          <a:p>
            <a:pPr marL="139700" indent="0" algn="l">
              <a:buNone/>
            </a:pP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    return 1;</a:t>
            </a:r>
          </a:p>
          <a:p>
            <a:pPr marL="139700" indent="0" algn="l">
              <a:buNone/>
            </a:pP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}</a:t>
            </a:r>
          </a:p>
          <a:p>
            <a:pPr marL="139700" indent="0" algn="l">
              <a:buNone/>
            </a:pP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int </a:t>
            </a:r>
            <a:r>
              <a:rPr lang="en-US" sz="11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ncr</a:t>
            </a: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= </a:t>
            </a:r>
            <a:r>
              <a:rPr lang="en-US" sz="11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nCr</a:t>
            </a: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(n, r);</a:t>
            </a:r>
          </a:p>
          <a:p>
            <a:pPr marL="139700" indent="0" algn="l">
              <a:buNone/>
            </a:pP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if(</a:t>
            </a:r>
            <a:r>
              <a:rPr lang="en-US" sz="11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ncr</a:t>
            </a: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== -1){</a:t>
            </a:r>
          </a:p>
          <a:p>
            <a:pPr marL="139700" indent="0" algn="l">
              <a:buNone/>
            </a:pP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    </a:t>
            </a:r>
            <a:r>
              <a:rPr lang="en-US" sz="11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printf</a:t>
            </a: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("Out of range\n");</a:t>
            </a:r>
          </a:p>
          <a:p>
            <a:pPr marL="139700" indent="0" algn="l">
              <a:buNone/>
            </a:pP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    return 0;</a:t>
            </a:r>
          </a:p>
          <a:p>
            <a:pPr marL="139700" indent="0" algn="l">
              <a:buNone/>
            </a:pP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}</a:t>
            </a:r>
          </a:p>
          <a:p>
            <a:pPr marL="139700" indent="0" algn="l">
              <a:buNone/>
            </a:pP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</a:t>
            </a:r>
            <a:r>
              <a:rPr lang="en-US" sz="11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printf</a:t>
            </a: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("</a:t>
            </a:r>
            <a:r>
              <a:rPr lang="en-US" sz="11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nCr</a:t>
            </a: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(%d, %d) = %d\n", n, r, </a:t>
            </a:r>
            <a:r>
              <a:rPr lang="en-US" sz="11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ncr</a:t>
            </a: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);</a:t>
            </a:r>
          </a:p>
          <a:p>
            <a:pPr marL="139700" indent="0" algn="l">
              <a:buNone/>
            </a:pP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return 0;</a:t>
            </a:r>
          </a:p>
          <a:p>
            <a:pPr marL="139700" indent="0" algn="l">
              <a:buNone/>
            </a:pPr>
            <a:r>
              <a:rPr lang="en-US" sz="11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}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D78ACB-77AB-E0B8-F5DD-83B5D88A4A36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pPr algn="ctr"/>
            <a:r>
              <a:rPr lang="en" sz="3200" b="1" dirty="0"/>
              <a:t>C Code</a:t>
            </a:r>
            <a:endParaRPr lang="ar-EG" sz="3200" b="1" dirty="0"/>
          </a:p>
        </p:txBody>
      </p:sp>
    </p:spTree>
    <p:extLst>
      <p:ext uri="{BB962C8B-B14F-4D97-AF65-F5344CB8AC3E}">
        <p14:creationId xmlns:p14="http://schemas.microsoft.com/office/powerpoint/2010/main" val="2716376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720000" y="237893"/>
            <a:ext cx="7704000" cy="684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Assembly code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2A033-3C9A-3103-D55A-10093F84D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351" y="854927"/>
            <a:ext cx="8103219" cy="3694771"/>
          </a:xfrm>
        </p:spPr>
        <p:txBody>
          <a:bodyPr/>
          <a:lstStyle/>
          <a:p>
            <a:pPr marL="152400" indent="0">
              <a:buNone/>
            </a:pPr>
            <a:endParaRPr lang="ar-EG" sz="1000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7392D4-7059-F3E0-6967-0524B6CA4F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351" y="854926"/>
            <a:ext cx="8103219" cy="369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5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720000" y="237893"/>
            <a:ext cx="7704000" cy="684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Assembly code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2A033-3C9A-3103-D55A-10093F84D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351" y="854927"/>
            <a:ext cx="8103219" cy="3694771"/>
          </a:xfrm>
        </p:spPr>
        <p:txBody>
          <a:bodyPr/>
          <a:lstStyle/>
          <a:p>
            <a:pPr marL="152400" indent="0">
              <a:buNone/>
            </a:pPr>
            <a:endParaRPr lang="ar-EG" sz="1000" dirty="0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B19E328-F0E0-D57A-3D64-4A7F881E4F8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350" y="854927"/>
            <a:ext cx="8103219" cy="369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29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720000" y="237893"/>
            <a:ext cx="7704000" cy="684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Assembly code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2A033-3C9A-3103-D55A-10093F84D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351" y="854927"/>
            <a:ext cx="8103219" cy="3694771"/>
          </a:xfrm>
        </p:spPr>
        <p:txBody>
          <a:bodyPr/>
          <a:lstStyle/>
          <a:p>
            <a:pPr marL="152400" indent="0">
              <a:buNone/>
            </a:pPr>
            <a:endParaRPr lang="ar-EG" sz="1000" dirty="0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F0F7253-2587-D7B0-9F51-4562C528A159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351" y="854926"/>
            <a:ext cx="8103219" cy="369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39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720000" y="237893"/>
            <a:ext cx="7704000" cy="684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Assembly code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2A033-3C9A-3103-D55A-10093F84D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351" y="854927"/>
            <a:ext cx="8103219" cy="3694771"/>
          </a:xfrm>
        </p:spPr>
        <p:txBody>
          <a:bodyPr/>
          <a:lstStyle/>
          <a:p>
            <a:pPr marL="152400" indent="0">
              <a:buNone/>
            </a:pPr>
            <a:endParaRPr lang="ar-EG" sz="1000" dirty="0"/>
          </a:p>
        </p:txBody>
      </p:sp>
      <p:pic>
        <p:nvPicPr>
          <p:cNvPr id="3" name="Picture 2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E03F86AE-5DE2-E534-4F89-9FB06516D6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350" y="854927"/>
            <a:ext cx="8103220" cy="369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68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720000" y="237893"/>
            <a:ext cx="7704000" cy="684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Assembly code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2A033-3C9A-3103-D55A-10093F84D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351" y="854927"/>
            <a:ext cx="8103219" cy="3694771"/>
          </a:xfrm>
        </p:spPr>
        <p:txBody>
          <a:bodyPr/>
          <a:lstStyle/>
          <a:p>
            <a:pPr marL="152400" indent="0">
              <a:buNone/>
            </a:pPr>
            <a:endParaRPr lang="ar-EG" sz="10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FDEEFA6-2DE8-B4FA-F465-41C7192B35A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351" y="854927"/>
            <a:ext cx="8103219" cy="369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51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5"/>
          <p:cNvSpPr txBox="1">
            <a:spLocks noGrp="1"/>
          </p:cNvSpPr>
          <p:nvPr>
            <p:ph type="title"/>
          </p:nvPr>
        </p:nvSpPr>
        <p:spPr>
          <a:xfrm>
            <a:off x="936702" y="577170"/>
            <a:ext cx="77040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bg1"/>
                </a:solidFill>
              </a:rPr>
              <a:t>Names</a:t>
            </a:r>
            <a:endParaRPr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Google Shape;1376;p43">
            <a:extLst>
              <a:ext uri="{FF2B5EF4-FFF2-40B4-BE49-F238E27FC236}">
                <a16:creationId xmlns:a16="http://schemas.microsoft.com/office/drawing/2014/main" id="{9284D9C6-9AE0-58F8-62D7-208CE054C5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0340233"/>
              </p:ext>
            </p:extLst>
          </p:nvPr>
        </p:nvGraphicFramePr>
        <p:xfrm>
          <a:off x="936702" y="1449659"/>
          <a:ext cx="6720469" cy="2765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1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9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3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sng" dirty="0">
                        <a:solidFill>
                          <a:schemeClr val="dk2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2000" b="1" i="0" baseline="0" dirty="0">
                          <a:solidFill>
                            <a:schemeClr val="tx1"/>
                          </a:solidFill>
                          <a:latin typeface="Fraunces Light" panose="020B0604020202020204" charset="0"/>
                          <a:ea typeface="ABeeZee"/>
                          <a:cs typeface="ABeeZee"/>
                          <a:sym typeface="ABeeZee"/>
                        </a:rPr>
                        <a:t>Mohamed Khaled Ahmed Mohamed</a:t>
                      </a:r>
                      <a:endParaRPr sz="2000" b="1" i="0" baseline="0" dirty="0">
                        <a:solidFill>
                          <a:schemeClr val="tx1"/>
                        </a:solidFill>
                        <a:latin typeface="Fraunces Light" panose="020B0604020202020204" charset="0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sng" dirty="0">
                        <a:solidFill>
                          <a:schemeClr val="dk2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2000" b="1" i="0" baseline="0" dirty="0">
                          <a:solidFill>
                            <a:schemeClr val="tx1"/>
                          </a:solidFill>
                          <a:latin typeface="Fraunces Light" panose="020B0604020202020204" charset="0"/>
                          <a:ea typeface="ABeeZee"/>
                          <a:cs typeface="ABeeZee"/>
                          <a:sym typeface="ABeeZee"/>
                        </a:rPr>
                        <a:t>Omar Nour </a:t>
                      </a:r>
                      <a:r>
                        <a:rPr lang="en-US" sz="2000" b="1" i="0" baseline="0" dirty="0" err="1">
                          <a:solidFill>
                            <a:schemeClr val="tx1"/>
                          </a:solidFill>
                          <a:latin typeface="Fraunces Light" panose="020B0604020202020204" charset="0"/>
                          <a:ea typeface="ABeeZee"/>
                          <a:cs typeface="ABeeZee"/>
                          <a:sym typeface="ABeeZee"/>
                        </a:rPr>
                        <a:t>Eldin</a:t>
                      </a:r>
                      <a:r>
                        <a:rPr lang="en-US" sz="2000" b="1" i="0" baseline="0" dirty="0">
                          <a:solidFill>
                            <a:schemeClr val="tx1"/>
                          </a:solidFill>
                          <a:latin typeface="Fraunces Light" panose="020B0604020202020204" charset="0"/>
                          <a:ea typeface="ABeeZee"/>
                          <a:cs typeface="ABeeZee"/>
                          <a:sym typeface="ABeeZee"/>
                        </a:rPr>
                        <a:t> Mohamed Khalil</a:t>
                      </a:r>
                      <a:endParaRPr sz="2000" b="1" i="0" baseline="0" dirty="0">
                        <a:solidFill>
                          <a:schemeClr val="tx1"/>
                        </a:solidFill>
                        <a:latin typeface="Fraunces Light" panose="020B0604020202020204" charset="0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sng" dirty="0">
                        <a:solidFill>
                          <a:schemeClr val="dk2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2000" b="1" i="0" baseline="0" dirty="0">
                          <a:solidFill>
                            <a:schemeClr val="tx1"/>
                          </a:solidFill>
                          <a:latin typeface="Fraunces Light" panose="020B0604020202020204" charset="0"/>
                          <a:ea typeface="ABeeZee"/>
                          <a:cs typeface="ABeeZee"/>
                          <a:sym typeface="ABeeZee"/>
                        </a:rPr>
                        <a:t>Mohamed Hatem Abd El Menem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sng" dirty="0">
                        <a:solidFill>
                          <a:schemeClr val="dk2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2000" b="1" i="0" baseline="0" dirty="0">
                          <a:solidFill>
                            <a:schemeClr val="tx1"/>
                          </a:solidFill>
                          <a:latin typeface="Fraunces Light" panose="020B0604020202020204" charset="0"/>
                          <a:ea typeface="ABeeZee"/>
                          <a:cs typeface="ABeeZee"/>
                          <a:sym typeface="ABeeZee"/>
                        </a:rPr>
                        <a:t>Mohamed Ahmed Mohamed </a:t>
                      </a:r>
                      <a:r>
                        <a:rPr lang="en-US" sz="2000" b="1" i="0" baseline="0" dirty="0" err="1">
                          <a:solidFill>
                            <a:schemeClr val="tx1"/>
                          </a:solidFill>
                          <a:latin typeface="Fraunces Light" panose="020B0604020202020204" charset="0"/>
                          <a:ea typeface="ABeeZee"/>
                          <a:cs typeface="ABeeZee"/>
                          <a:sym typeface="ABeeZee"/>
                        </a:rPr>
                        <a:t>Asar</a:t>
                      </a:r>
                      <a:endParaRPr lang="en-US" sz="2000" b="1" i="0" baseline="0" dirty="0">
                        <a:solidFill>
                          <a:schemeClr val="tx1"/>
                        </a:solidFill>
                        <a:latin typeface="Fraunces Light" panose="020B0604020202020204" charset="0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sng" dirty="0">
                        <a:solidFill>
                          <a:schemeClr val="dk2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baseline="0" dirty="0" err="1">
                          <a:solidFill>
                            <a:schemeClr val="tx1"/>
                          </a:solidFill>
                          <a:latin typeface="Fraunces Light" panose="020B0604020202020204" charset="0"/>
                          <a:ea typeface="ABeeZee"/>
                          <a:cs typeface="ABeeZee"/>
                          <a:sym typeface="ABeeZee"/>
                        </a:rPr>
                        <a:t>Kirollos</a:t>
                      </a:r>
                      <a:r>
                        <a:rPr lang="en-US" sz="2000" b="1" i="0" baseline="0" dirty="0">
                          <a:solidFill>
                            <a:schemeClr val="tx1"/>
                          </a:solidFill>
                          <a:latin typeface="Fraunces Light" panose="020B0604020202020204" charset="0"/>
                          <a:ea typeface="ABeeZee"/>
                          <a:cs typeface="ABeeZee"/>
                          <a:sym typeface="ABeeZee"/>
                        </a:rPr>
                        <a:t> </a:t>
                      </a:r>
                      <a:r>
                        <a:rPr lang="en-US" sz="2000" b="1" i="0" baseline="0" dirty="0" err="1">
                          <a:solidFill>
                            <a:schemeClr val="tx1"/>
                          </a:solidFill>
                          <a:latin typeface="Fraunces Light" panose="020B0604020202020204" charset="0"/>
                          <a:ea typeface="ABeeZee"/>
                          <a:cs typeface="ABeeZee"/>
                          <a:sym typeface="ABeeZee"/>
                        </a:rPr>
                        <a:t>sameh</a:t>
                      </a:r>
                      <a:r>
                        <a:rPr lang="en-US" sz="2000" b="1" i="0" baseline="0" dirty="0">
                          <a:solidFill>
                            <a:schemeClr val="tx1"/>
                          </a:solidFill>
                          <a:latin typeface="Fraunces Light" panose="020B0604020202020204" charset="0"/>
                          <a:ea typeface="ABeeZee"/>
                          <a:cs typeface="ABeeZee"/>
                          <a:sym typeface="ABeeZee"/>
                        </a:rPr>
                        <a:t> </a:t>
                      </a:r>
                      <a:r>
                        <a:rPr lang="en-US" sz="2000" b="1" i="0" baseline="0" dirty="0" err="1">
                          <a:solidFill>
                            <a:schemeClr val="tx1"/>
                          </a:solidFill>
                          <a:latin typeface="Fraunces Light" panose="020B0604020202020204" charset="0"/>
                          <a:ea typeface="ABeeZee"/>
                          <a:cs typeface="ABeeZee"/>
                          <a:sym typeface="ABeeZee"/>
                        </a:rPr>
                        <a:t>samy</a:t>
                      </a:r>
                      <a:endParaRPr sz="2000" b="1" i="0" baseline="0" dirty="0">
                        <a:solidFill>
                          <a:schemeClr val="tx1"/>
                        </a:solidFill>
                        <a:latin typeface="Fraunces Light" panose="020B0604020202020204" charset="0"/>
                        <a:ea typeface="ABeeZee"/>
                        <a:cs typeface="ABeeZee"/>
                        <a:sym typeface="ABeeZe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60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Decimal to binary Conversion Function</a:t>
            </a:r>
          </a:p>
        </p:txBody>
      </p:sp>
      <p:sp>
        <p:nvSpPr>
          <p:cNvPr id="343" name="Google Shape;343;p23"/>
          <p:cNvSpPr txBox="1">
            <a:spLocks noGrp="1"/>
          </p:cNvSpPr>
          <p:nvPr>
            <p:ph type="body" idx="1"/>
          </p:nvPr>
        </p:nvSpPr>
        <p:spPr>
          <a:xfrm>
            <a:off x="720000" y="1447400"/>
            <a:ext cx="7704000" cy="27735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dirty="0"/>
              <a:t>The output of the factorial function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endParaRPr lang="en-US" dirty="0"/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endParaRPr lang="en-US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34D09CA-6D8B-D1FF-21AC-D6CEF73AF6F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4225" y="2113614"/>
            <a:ext cx="6995414" cy="178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76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719512" y="174884"/>
            <a:ext cx="77040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 Code</a:t>
            </a:r>
            <a:endParaRPr dirty="0"/>
          </a:p>
        </p:txBody>
      </p:sp>
      <p:pic>
        <p:nvPicPr>
          <p:cNvPr id="3" name="Picture 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371465B2-2DF8-EAA3-2175-82BF5BA68E1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142" y="824459"/>
            <a:ext cx="8169638" cy="350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61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719512" y="174884"/>
            <a:ext cx="77040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Assembly code</a:t>
            </a:r>
            <a:endParaRPr dirty="0"/>
          </a:p>
        </p:txBody>
      </p:sp>
      <p:pic>
        <p:nvPicPr>
          <p:cNvPr id="4" name="Picture 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59679988-BBB5-C199-4204-94C9DFEC2BA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147" y="801974"/>
            <a:ext cx="8379706" cy="381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55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60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Min, Max, Sum, Average, Sort Functions</a:t>
            </a:r>
          </a:p>
        </p:txBody>
      </p:sp>
      <p:sp>
        <p:nvSpPr>
          <p:cNvPr id="343" name="Google Shape;343;p23"/>
          <p:cNvSpPr txBox="1">
            <a:spLocks noGrp="1"/>
          </p:cNvSpPr>
          <p:nvPr>
            <p:ph type="body" idx="1"/>
          </p:nvPr>
        </p:nvSpPr>
        <p:spPr>
          <a:xfrm>
            <a:off x="720000" y="1447400"/>
            <a:ext cx="7704000" cy="27735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dirty="0"/>
              <a:t>The output of the Math functions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endParaRPr lang="en-US" dirty="0"/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endParaRPr lang="en-US" dirty="0"/>
          </a:p>
        </p:txBody>
      </p:sp>
      <p:pic>
        <p:nvPicPr>
          <p:cNvPr id="3" name="Picture 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8A8346BB-E2EC-1A23-8DE5-D5D25208DE7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4003" y="2152531"/>
            <a:ext cx="7940728" cy="219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99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719512" y="174884"/>
            <a:ext cx="77040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 Code</a:t>
            </a:r>
            <a:endParaRPr dirty="0"/>
          </a:p>
        </p:txBody>
      </p:sp>
      <p:pic>
        <p:nvPicPr>
          <p:cNvPr id="4" name="Picture 3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C29D8D0A-A305-6D5C-B347-83DE6316249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430" y="861934"/>
            <a:ext cx="7210268" cy="380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32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719512" y="174884"/>
            <a:ext cx="77040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Assembly code</a:t>
            </a:r>
            <a:endParaRPr dirty="0"/>
          </a:p>
        </p:txBody>
      </p:sp>
      <p:pic>
        <p:nvPicPr>
          <p:cNvPr id="3" name="Picture 2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BEECDE9F-D166-33D3-07DF-06D616BBF1B9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512" y="869430"/>
            <a:ext cx="7757425" cy="394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66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719512" y="174884"/>
            <a:ext cx="77040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Assembly code</a:t>
            </a:r>
            <a:endParaRPr dirty="0"/>
          </a:p>
        </p:txBody>
      </p:sp>
      <p:pic>
        <p:nvPicPr>
          <p:cNvPr id="3" name="Picture 2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95308356-08D0-06CF-D62F-E6A12171ADD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082" y="906904"/>
            <a:ext cx="7786429" cy="39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08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720000" y="215590"/>
            <a:ext cx="7704000" cy="900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Assembly code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2E4DC5-F294-72E1-B1D6-B738FBB6D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802887"/>
            <a:ext cx="7704000" cy="3836019"/>
          </a:xfrm>
        </p:spPr>
        <p:txBody>
          <a:bodyPr/>
          <a:lstStyle/>
          <a:p>
            <a:pPr marL="152400" indent="0">
              <a:buNone/>
            </a:pPr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E6CEE-DDFE-06C7-8F1D-E52889B412C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00" y="802887"/>
            <a:ext cx="7704000" cy="38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99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719512" y="174884"/>
            <a:ext cx="77040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Assembly code</a:t>
            </a:r>
            <a:endParaRPr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42D3167-B518-10E4-DC7B-C975019A8F8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608" y="936884"/>
            <a:ext cx="7838783" cy="387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40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720000" y="297366"/>
            <a:ext cx="7704000" cy="818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Assembly code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23B88-CB22-3CD9-D655-E5C435537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944137"/>
            <a:ext cx="7704000" cy="3620429"/>
          </a:xfrm>
        </p:spPr>
        <p:txBody>
          <a:bodyPr/>
          <a:lstStyle/>
          <a:p>
            <a:pPr marL="152400" indent="0">
              <a:buNone/>
            </a:pPr>
            <a:endParaRPr lang="ar-E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41748A-2789-8148-6E4F-9A0E8F48998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00" y="944137"/>
            <a:ext cx="7704000" cy="36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31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96" name="Google Shape;396;p26"/>
          <p:cNvSpPr txBox="1"/>
          <p:nvPr/>
        </p:nvSpPr>
        <p:spPr>
          <a:xfrm>
            <a:off x="720005" y="1295499"/>
            <a:ext cx="1925915" cy="62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Main Function</a:t>
            </a:r>
            <a:endParaRPr sz="1800" dirty="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9" name="Google Shape;399;p26"/>
          <p:cNvSpPr txBox="1"/>
          <p:nvPr/>
        </p:nvSpPr>
        <p:spPr>
          <a:xfrm>
            <a:off x="720005" y="2362200"/>
            <a:ext cx="192591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Factorial</a:t>
            </a:r>
            <a:endParaRPr sz="1800" dirty="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2" name="Google Shape;402;p26"/>
          <p:cNvSpPr txBox="1"/>
          <p:nvPr/>
        </p:nvSpPr>
        <p:spPr>
          <a:xfrm>
            <a:off x="720005" y="3428900"/>
            <a:ext cx="192591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nCr Function</a:t>
            </a:r>
            <a:endParaRPr sz="1800" dirty="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5" name="Google Shape;405;p26"/>
          <p:cNvSpPr txBox="1"/>
          <p:nvPr/>
        </p:nvSpPr>
        <p:spPr>
          <a:xfrm>
            <a:off x="6497741" y="1295500"/>
            <a:ext cx="192591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Decimal to binary</a:t>
            </a:r>
            <a:endParaRPr sz="1800" dirty="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8" name="Google Shape;408;p26"/>
          <p:cNvSpPr txBox="1"/>
          <p:nvPr/>
        </p:nvSpPr>
        <p:spPr>
          <a:xfrm>
            <a:off x="6497741" y="2362200"/>
            <a:ext cx="247527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Min, Max,Average,Sum, Sort</a:t>
            </a:r>
            <a:endParaRPr sz="1800" dirty="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1" name="Google Shape;411;p26"/>
          <p:cNvSpPr txBox="1"/>
          <p:nvPr/>
        </p:nvSpPr>
        <p:spPr>
          <a:xfrm>
            <a:off x="6497741" y="3428900"/>
            <a:ext cx="192591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Fibonacci Sequence</a:t>
            </a:r>
            <a:endParaRPr sz="1800" dirty="0">
              <a:solidFill>
                <a:schemeClr val="accent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09" name="Google Shape;509;p26"/>
          <p:cNvCxnSpPr>
            <a:cxnSpLocks/>
            <a:stCxn id="396" idx="3"/>
          </p:cNvCxnSpPr>
          <p:nvPr/>
        </p:nvCxnSpPr>
        <p:spPr>
          <a:xfrm>
            <a:off x="2645920" y="1607112"/>
            <a:ext cx="1343100" cy="2310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0" name="Google Shape;510;p26"/>
          <p:cNvCxnSpPr>
            <a:stCxn id="399" idx="3"/>
          </p:cNvCxnSpPr>
          <p:nvPr/>
        </p:nvCxnSpPr>
        <p:spPr>
          <a:xfrm rot="10800000" flipH="1">
            <a:off x="2645920" y="2324100"/>
            <a:ext cx="771600" cy="276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1" name="Google Shape;511;p26"/>
          <p:cNvCxnSpPr/>
          <p:nvPr/>
        </p:nvCxnSpPr>
        <p:spPr>
          <a:xfrm rot="10800000" flipH="1">
            <a:off x="2695500" y="3057425"/>
            <a:ext cx="1076400" cy="69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2" name="Google Shape;512;p26"/>
          <p:cNvCxnSpPr>
            <a:stCxn id="405" idx="1"/>
          </p:cNvCxnSpPr>
          <p:nvPr/>
        </p:nvCxnSpPr>
        <p:spPr>
          <a:xfrm flipH="1">
            <a:off x="4849841" y="1533400"/>
            <a:ext cx="1647900" cy="685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3" name="Google Shape;513;p26"/>
          <p:cNvCxnSpPr/>
          <p:nvPr/>
        </p:nvCxnSpPr>
        <p:spPr>
          <a:xfrm rot="10800000">
            <a:off x="5362494" y="2419425"/>
            <a:ext cx="1086000" cy="266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4" name="Google Shape;514;p26"/>
          <p:cNvCxnSpPr>
            <a:stCxn id="411" idx="1"/>
          </p:cNvCxnSpPr>
          <p:nvPr/>
        </p:nvCxnSpPr>
        <p:spPr>
          <a:xfrm rot="10800000">
            <a:off x="5688041" y="3276500"/>
            <a:ext cx="809700" cy="39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" grpId="0"/>
      <p:bldP spid="396" grpId="0"/>
      <p:bldP spid="399" grpId="0"/>
      <p:bldP spid="402" grpId="0"/>
      <p:bldP spid="405" grpId="0"/>
      <p:bldP spid="408" grpId="0"/>
      <p:bldP spid="4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720000" y="252761"/>
            <a:ext cx="7704000" cy="863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Assembly code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3FD58C-C586-9B8D-A554-AC50405C6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996175"/>
            <a:ext cx="7704000" cy="3531219"/>
          </a:xfrm>
        </p:spPr>
        <p:txBody>
          <a:bodyPr/>
          <a:lstStyle/>
          <a:p>
            <a:pPr marL="152400" indent="0">
              <a:buNone/>
            </a:pPr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C652F-AFD9-81A3-A7E1-5310585C34D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00" y="996175"/>
            <a:ext cx="7704000" cy="353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92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719512" y="174884"/>
            <a:ext cx="77040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Assembly code</a:t>
            </a:r>
            <a:endParaRPr dirty="0"/>
          </a:p>
        </p:txBody>
      </p:sp>
      <p:pic>
        <p:nvPicPr>
          <p:cNvPr id="3" name="Picture 2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DFED0764-21AF-51E5-899F-75C2A44BD61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4125" y="1049310"/>
            <a:ext cx="6595672" cy="327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22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60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Fibonacci Sequence</a:t>
            </a:r>
          </a:p>
        </p:txBody>
      </p:sp>
      <p:sp>
        <p:nvSpPr>
          <p:cNvPr id="343" name="Google Shape;343;p23"/>
          <p:cNvSpPr txBox="1">
            <a:spLocks noGrp="1"/>
          </p:cNvSpPr>
          <p:nvPr>
            <p:ph type="body" idx="1"/>
          </p:nvPr>
        </p:nvSpPr>
        <p:spPr>
          <a:xfrm>
            <a:off x="720000" y="1447400"/>
            <a:ext cx="7704000" cy="27735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dirty="0"/>
              <a:t>The output of the Fibonacci sequence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endParaRPr lang="en-US" dirty="0"/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endParaRPr lang="en-US" dirty="0"/>
          </a:p>
        </p:txBody>
      </p:sp>
      <p:pic>
        <p:nvPicPr>
          <p:cNvPr id="4" name="Picture 3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BFA9B248-D317-9D27-3743-4D4B9B0078C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6728" y="2038220"/>
            <a:ext cx="7022891" cy="229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42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719512" y="174884"/>
            <a:ext cx="77040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 Code</a:t>
            </a:r>
            <a:endParaRPr dirty="0"/>
          </a:p>
        </p:txBody>
      </p:sp>
      <p:pic>
        <p:nvPicPr>
          <p:cNvPr id="3" name="Picture 2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BCB2B678-F3F6-68DE-E2F6-5588DC503E6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361" y="966866"/>
            <a:ext cx="7307705" cy="395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30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720000" y="252761"/>
            <a:ext cx="7704000" cy="669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Assembly code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4A36FA-E3B8-F34C-7A26-1FA7286E0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988741"/>
            <a:ext cx="7704000" cy="3568391"/>
          </a:xfrm>
        </p:spPr>
        <p:txBody>
          <a:bodyPr/>
          <a:lstStyle/>
          <a:p>
            <a:pPr marL="152400" indent="0">
              <a:buNone/>
            </a:pPr>
            <a:endParaRPr lang="ar-EG" dirty="0"/>
          </a:p>
        </p:txBody>
      </p:sp>
      <p:pic>
        <p:nvPicPr>
          <p:cNvPr id="7" name="Picture 6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0AE22C52-7C11-C015-0A02-9C25FE0436F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00" y="988740"/>
            <a:ext cx="7704000" cy="356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06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720000" y="252761"/>
            <a:ext cx="7704000" cy="669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Assembly code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BB21AD-C6FA-8CF8-5F61-2EDC82280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922599"/>
            <a:ext cx="7704000" cy="3701439"/>
          </a:xfrm>
        </p:spPr>
        <p:txBody>
          <a:bodyPr/>
          <a:lstStyle/>
          <a:p>
            <a:pPr marL="152400" indent="0">
              <a:buNone/>
            </a:pPr>
            <a:endParaRPr lang="ar-EG" dirty="0"/>
          </a:p>
        </p:txBody>
      </p:sp>
      <p:pic>
        <p:nvPicPr>
          <p:cNvPr id="5" name="Picture 4" descr="A picture containing text, screenshot, document, font&#10;&#10;Description automatically generated">
            <a:extLst>
              <a:ext uri="{FF2B5EF4-FFF2-40B4-BE49-F238E27FC236}">
                <a16:creationId xmlns:a16="http://schemas.microsoft.com/office/drawing/2014/main" id="{3425CD1B-32F3-5443-3995-4166A3E206B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00" y="922599"/>
            <a:ext cx="7704000" cy="37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93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5DB0-E2F7-B531-1800-7847B671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000" y="1340850"/>
            <a:ext cx="4674000" cy="24618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Thank you!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55302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60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Main Function</a:t>
            </a:r>
          </a:p>
        </p:txBody>
      </p:sp>
      <p:sp>
        <p:nvSpPr>
          <p:cNvPr id="343" name="Google Shape;343;p23"/>
          <p:cNvSpPr txBox="1">
            <a:spLocks noGrp="1"/>
          </p:cNvSpPr>
          <p:nvPr>
            <p:ph type="body" idx="1"/>
          </p:nvPr>
        </p:nvSpPr>
        <p:spPr>
          <a:xfrm>
            <a:off x="720000" y="1447400"/>
            <a:ext cx="7704000" cy="2773500"/>
          </a:xfr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17500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sz="1900" u="sng" dirty="0">
                <a:latin typeface="Fraunces Light" panose="020B0604020202020204" charset="0"/>
                <a:cs typeface="Fraunces Light" panose="020B0604020202020204" charset="0"/>
              </a:rPr>
              <a:t>The output of the main function</a:t>
            </a:r>
          </a:p>
          <a:p>
            <a:pPr marL="457200" lvl="0" indent="-317500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endParaRPr lang="en-US" dirty="0"/>
          </a:p>
          <a:p>
            <a:pPr marL="596900" lvl="1" indent="0" algn="just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sz="16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please Enter either</a:t>
            </a:r>
          </a:p>
          <a:p>
            <a:pPr marL="596900" lvl="1" indent="0" algn="just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sz="16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Number (1): for a min, max, sum, average, sort of digits of an integer </a:t>
            </a:r>
          </a:p>
          <a:p>
            <a:pPr marL="596900" lvl="1" indent="0" algn="just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sz="16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Number (2): for calculating </a:t>
            </a:r>
            <a:r>
              <a:rPr lang="en-US" sz="16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nCr</a:t>
            </a:r>
            <a:r>
              <a:rPr lang="en-US" sz="16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</a:t>
            </a:r>
          </a:p>
          <a:p>
            <a:pPr marL="596900" lvl="1" indent="0" algn="just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sz="16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Number (3): for calculating the factorial of an integer number</a:t>
            </a:r>
          </a:p>
          <a:p>
            <a:pPr marL="596900" lvl="1" indent="0" algn="just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sz="16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Number (4): for calculating the Fibonacci sequence</a:t>
            </a:r>
          </a:p>
          <a:p>
            <a:pPr marL="596900" lvl="1" indent="0" algn="just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sz="16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Number (5): for decimal to binary conversion</a:t>
            </a:r>
          </a:p>
          <a:p>
            <a:pPr marL="596900" lvl="1" indent="0" algn="just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sz="16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Number (6): to quit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endParaRPr lang="en-US" dirty="0"/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60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Fraunces Light" panose="020B0604020202020204" charset="0"/>
                <a:cs typeface="Fraunces Light" panose="020B0604020202020204" charset="0"/>
              </a:rPr>
              <a:t>Assembly code</a:t>
            </a:r>
            <a:br>
              <a:rPr lang="en-US" sz="3200" b="1" dirty="0">
                <a:latin typeface="Fraunces Light" panose="020B0604020202020204" charset="0"/>
                <a:cs typeface="Fraunces Light" panose="020B0604020202020204" charset="0"/>
              </a:rPr>
            </a:br>
            <a:endParaRPr lang="en-US" sz="3200" b="1" dirty="0">
              <a:latin typeface="Fraunces Light" panose="020B0604020202020204" charset="0"/>
              <a:cs typeface="Fraunces Light" panose="020B0604020202020204" charset="0"/>
            </a:endParaRPr>
          </a:p>
        </p:txBody>
      </p:sp>
      <p:sp>
        <p:nvSpPr>
          <p:cNvPr id="353" name="Text Placeholder 2">
            <a:extLst>
              <a:ext uri="{FF2B5EF4-FFF2-40B4-BE49-F238E27FC236}">
                <a16:creationId xmlns:a16="http://schemas.microsoft.com/office/drawing/2014/main" id="{4561B473-C187-6951-F151-67E0B595C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447400"/>
            <a:ext cx="7704000" cy="2773500"/>
          </a:xfrm>
        </p:spPr>
        <p:txBody>
          <a:bodyPr/>
          <a:lstStyle/>
          <a:p>
            <a:pPr marL="152400" indent="0" algn="just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#Main Function</a:t>
            </a:r>
          </a:p>
          <a:p>
            <a:pPr marL="152400" indent="0" algn="just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.text</a:t>
            </a:r>
          </a:p>
          <a:p>
            <a:pPr marL="152400" indent="0" algn="just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main:</a:t>
            </a:r>
          </a:p>
          <a:p>
            <a:pPr marL="152400" indent="0" algn="just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</a:t>
            </a:r>
          </a:p>
          <a:p>
            <a:pPr marL="152400" indent="0" algn="just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li $v0, 4            # Load immediate value 4 into register $v0 (system call code for printing a string)</a:t>
            </a:r>
          </a:p>
          <a:p>
            <a:pPr marL="152400" indent="0" algn="just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la $a0, line         # Load address of the string "line" into register $a0</a:t>
            </a:r>
          </a:p>
          <a:p>
            <a:pPr marL="152400" indent="0" algn="just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</a:t>
            </a:r>
            <a:r>
              <a:rPr lang="en-US" sz="12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syscall</a:t>
            </a: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            # Execute the system call to print the string</a:t>
            </a:r>
          </a:p>
          <a:p>
            <a:pPr marL="152400" indent="0" algn="just">
              <a:buNone/>
            </a:pPr>
            <a:endParaRPr lang="en-US" sz="1200" b="1" dirty="0">
              <a:solidFill>
                <a:schemeClr val="tx1">
                  <a:lumMod val="10000"/>
                </a:schemeClr>
              </a:solidFill>
              <a:highlight>
                <a:srgbClr val="C0C0C0"/>
              </a:highlight>
              <a:cs typeface="+mj-cs"/>
            </a:endParaRPr>
          </a:p>
          <a:p>
            <a:pPr marL="152400" indent="0" algn="just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li $v0, 4            # Load immediate value 4 into register $v0 (system call code for printing a string)</a:t>
            </a:r>
          </a:p>
          <a:p>
            <a:pPr marL="152400" indent="0" algn="just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la $a0, mess1        # Load address of the string "mess1" into register $a0</a:t>
            </a:r>
          </a:p>
          <a:p>
            <a:pPr marL="152400" indent="0" algn="just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</a:t>
            </a:r>
            <a:r>
              <a:rPr lang="en-US" sz="12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syscall</a:t>
            </a: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            # Execute the system call to print the string</a:t>
            </a:r>
          </a:p>
          <a:p>
            <a:pPr marL="152400" indent="0" algn="just">
              <a:buNone/>
            </a:pPr>
            <a:endParaRPr lang="en-US" sz="1200" b="1" dirty="0">
              <a:solidFill>
                <a:schemeClr val="tx1">
                  <a:lumMod val="10000"/>
                </a:schemeClr>
              </a:solidFill>
              <a:highlight>
                <a:srgbClr val="C0C0C0"/>
              </a:highlight>
              <a:cs typeface="+mj-cs"/>
            </a:endParaRPr>
          </a:p>
          <a:p>
            <a:pPr marL="152400" indent="0" algn="just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# Take 1, 2, 3, 4, 5, or 6 from the user.</a:t>
            </a:r>
          </a:p>
          <a:p>
            <a:pPr marL="152400" indent="0" algn="just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li $v0, 5            # Load immediate value 5 into register $v0 (system call code for reading an integer)</a:t>
            </a:r>
          </a:p>
          <a:p>
            <a:pPr marL="152400" indent="0" algn="just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</a:t>
            </a:r>
            <a:r>
              <a:rPr lang="en-US" sz="12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syscall</a:t>
            </a: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            # Execute the system call to read an integer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5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5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60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Fraunces Light" panose="020B0604020202020204" charset="0"/>
                <a:cs typeface="Fraunces Light" panose="020B0604020202020204" charset="0"/>
              </a:rPr>
              <a:t>Assembly code</a:t>
            </a:r>
            <a:br>
              <a:rPr lang="en-US" sz="3200" b="1" dirty="0">
                <a:latin typeface="Fraunces Light" panose="020B0604020202020204" charset="0"/>
                <a:cs typeface="Fraunces Light" panose="020B0604020202020204" charset="0"/>
              </a:rPr>
            </a:br>
            <a:endParaRPr lang="en-US" sz="3200" b="1" dirty="0">
              <a:latin typeface="Fraunces Light" panose="020B0604020202020204" charset="0"/>
              <a:cs typeface="Fraunces Light" panose="020B0604020202020204" charset="0"/>
            </a:endParaRPr>
          </a:p>
        </p:txBody>
      </p:sp>
      <p:sp>
        <p:nvSpPr>
          <p:cNvPr id="353" name="Text Placeholder 2">
            <a:extLst>
              <a:ext uri="{FF2B5EF4-FFF2-40B4-BE49-F238E27FC236}">
                <a16:creationId xmlns:a16="http://schemas.microsoft.com/office/drawing/2014/main" id="{4561B473-C187-6951-F151-67E0B595C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447400"/>
            <a:ext cx="7704000" cy="2773500"/>
          </a:xfrm>
        </p:spPr>
        <p:txBody>
          <a:bodyPr/>
          <a:lstStyle/>
          <a:p>
            <a:pPr marL="152400" indent="0">
              <a:buNone/>
            </a:pPr>
            <a:endParaRPr lang="en-US" sz="1100" b="1" dirty="0">
              <a:solidFill>
                <a:schemeClr val="tx1">
                  <a:lumMod val="10000"/>
                </a:schemeClr>
              </a:solidFill>
              <a:cs typeface="+mj-cs"/>
            </a:endParaRPr>
          </a:p>
          <a:p>
            <a:pPr marL="152400" indent="0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</a:t>
            </a:r>
            <a:r>
              <a:rPr lang="en-US" sz="12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beq</a:t>
            </a: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$v0, 1, func3    # Branch to "func3" if the value in register $v0 is equal to 1</a:t>
            </a:r>
          </a:p>
          <a:p>
            <a:pPr marL="152400" indent="0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</a:t>
            </a:r>
            <a:r>
              <a:rPr lang="en-US" sz="12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beq</a:t>
            </a: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$v0, 2, func1    # Branch to "func1" if the value in register $v0 is equal to 2</a:t>
            </a:r>
          </a:p>
          <a:p>
            <a:pPr marL="152400" indent="0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</a:t>
            </a:r>
            <a:r>
              <a:rPr lang="en-US" sz="12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beq</a:t>
            </a: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$v0, 3, func4    # Branch to "func4" if the value in register $v0 is equal to 3</a:t>
            </a:r>
          </a:p>
          <a:p>
            <a:pPr marL="152400" indent="0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</a:t>
            </a:r>
            <a:r>
              <a:rPr lang="en-US" sz="12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beq</a:t>
            </a: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$v0, 4, func2    # Branch to "func2" if the value in register $v0 is equal to 4</a:t>
            </a:r>
          </a:p>
          <a:p>
            <a:pPr marL="152400" indent="0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</a:t>
            </a:r>
            <a:r>
              <a:rPr lang="en-US" sz="12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beq</a:t>
            </a: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$v0, 5, func5    # Branch to "func5" if the value in register $v0 is equal to 5</a:t>
            </a:r>
          </a:p>
          <a:p>
            <a:pPr marL="152400" indent="0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</a:t>
            </a:r>
            <a:r>
              <a:rPr lang="en-US" sz="12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beq</a:t>
            </a: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$v0, 6, quit     # Branch to "quit" if the value in register $v0 is equal to 6</a:t>
            </a:r>
          </a:p>
          <a:p>
            <a:pPr marL="152400" indent="0">
              <a:buNone/>
            </a:pPr>
            <a:endParaRPr lang="en-US" sz="1200" b="1" dirty="0">
              <a:solidFill>
                <a:schemeClr val="tx1">
                  <a:lumMod val="10000"/>
                </a:schemeClr>
              </a:solidFill>
              <a:highlight>
                <a:srgbClr val="C0C0C0"/>
              </a:highlight>
              <a:cs typeface="+mj-cs"/>
            </a:endParaRPr>
          </a:p>
          <a:p>
            <a:pPr marL="152400" indent="0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invalid:              # Label for the invalid option</a:t>
            </a:r>
          </a:p>
          <a:p>
            <a:pPr marL="152400" indent="0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li $v0, 4            # Load immediate value 4 into register $v0 (system call code for printing a string)</a:t>
            </a:r>
          </a:p>
          <a:p>
            <a:pPr marL="152400" indent="0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la $a0, valid1       # Load address of the string "valid1" into register $a0</a:t>
            </a:r>
          </a:p>
          <a:p>
            <a:pPr marL="152400" indent="0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</a:t>
            </a:r>
            <a:r>
              <a:rPr lang="en-US" sz="12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syscall</a:t>
            </a: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            # Execute the system call to print the string</a:t>
            </a:r>
          </a:p>
          <a:p>
            <a:pPr marL="152400" indent="0">
              <a:buNone/>
            </a:pPr>
            <a:r>
              <a:rPr lang="en-US" sz="12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j main               # Unconditional jump to the "main" label (to start the main part of the program)</a:t>
            </a:r>
          </a:p>
        </p:txBody>
      </p:sp>
    </p:spTree>
    <p:extLst>
      <p:ext uri="{BB962C8B-B14F-4D97-AF65-F5344CB8AC3E}">
        <p14:creationId xmlns:p14="http://schemas.microsoft.com/office/powerpoint/2010/main" val="390937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/>
      <p:bldP spid="35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60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Factorial</a:t>
            </a:r>
          </a:p>
        </p:txBody>
      </p:sp>
      <p:sp>
        <p:nvSpPr>
          <p:cNvPr id="343" name="Google Shape;343;p23"/>
          <p:cNvSpPr txBox="1">
            <a:spLocks noGrp="1"/>
          </p:cNvSpPr>
          <p:nvPr>
            <p:ph type="body" idx="1"/>
          </p:nvPr>
        </p:nvSpPr>
        <p:spPr>
          <a:xfrm>
            <a:off x="720000" y="1447400"/>
            <a:ext cx="7704000" cy="2773500"/>
          </a:xfr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317500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sz="5500" b="1" dirty="0"/>
              <a:t>The output of the factorial function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endParaRPr lang="en-US" sz="4200" b="1" dirty="0"/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sz="48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please Enter either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sz="48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Number (1): for a min, max, sum, average, sort of digits of an integer 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sz="48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Number (2): for calculating </a:t>
            </a:r>
            <a:r>
              <a:rPr lang="en-US" sz="4800" b="1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nCr</a:t>
            </a:r>
            <a:r>
              <a:rPr lang="en-US" sz="48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sz="48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Number (3): for calculating the factorial of an integer number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sz="48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Number (4): for calculating the Fibonacci sequence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sz="48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Number (5): for decimal to binary conversion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sz="48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Number (6): to quit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sz="48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3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sz="48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Enter a number to find its factorial:  4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endParaRPr lang="en-US" sz="4800" b="1" dirty="0">
              <a:solidFill>
                <a:schemeClr val="tx1">
                  <a:lumMod val="10000"/>
                </a:schemeClr>
              </a:solidFill>
              <a:highlight>
                <a:srgbClr val="C0C0C0"/>
              </a:highlight>
              <a:cs typeface="+mj-cs"/>
            </a:endParaRP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sz="4800" b="1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The factorial of a number is 24</a:t>
            </a:r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endParaRPr lang="en-US" dirty="0"/>
          </a:p>
          <a:p>
            <a:pPr marL="139700" lvl="0" indent="0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23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 Placeholder 2">
            <a:extLst>
              <a:ext uri="{FF2B5EF4-FFF2-40B4-BE49-F238E27FC236}">
                <a16:creationId xmlns:a16="http://schemas.microsoft.com/office/drawing/2014/main" id="{E986357B-46E6-E7AC-71B6-D9D6F5101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2064" y="1353015"/>
            <a:ext cx="2740433" cy="2981092"/>
          </a:xfrm>
        </p:spPr>
        <p:txBody>
          <a:bodyPr/>
          <a:lstStyle/>
          <a:p>
            <a:pPr marL="139700" indent="0" algn="l"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int factorial(int n) {</a:t>
            </a:r>
          </a:p>
          <a:p>
            <a:pPr marL="139700" indent="0" algn="l"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if(n &gt; 1)</a:t>
            </a:r>
          </a:p>
          <a:p>
            <a:pPr marL="139700" indent="0" algn="l"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    return n * factorial(n - 1);</a:t>
            </a:r>
          </a:p>
          <a:p>
            <a:pPr marL="139700" indent="0" algn="l"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else</a:t>
            </a:r>
          </a:p>
          <a:p>
            <a:pPr marL="139700" indent="0" algn="l"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        return 1;</a:t>
            </a:r>
          </a:p>
          <a:p>
            <a:pPr marL="139700" indent="0" algn="l">
              <a:buNone/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</a:rPr>
              <a:t>}</a:t>
            </a:r>
          </a:p>
        </p:txBody>
      </p:sp>
      <p:sp>
        <p:nvSpPr>
          <p:cNvPr id="360" name="Text Placeholder 3">
            <a:extLst>
              <a:ext uri="{FF2B5EF4-FFF2-40B4-BE49-F238E27FC236}">
                <a16:creationId xmlns:a16="http://schemas.microsoft.com/office/drawing/2014/main" id="{C533B309-EFC3-AD55-5B35-078FEE450F6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20000" y="1286107"/>
            <a:ext cx="3261940" cy="3048000"/>
          </a:xfrm>
        </p:spPr>
        <p:txBody>
          <a:bodyPr/>
          <a:lstStyle/>
          <a:p>
            <a:pPr marL="139700" indent="0" algn="l">
              <a:buNone/>
            </a:pP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#include &lt;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stdio.h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&gt;</a:t>
            </a:r>
          </a:p>
          <a:p>
            <a:pPr marL="139700" indent="0" algn="l">
              <a:buNone/>
            </a:pPr>
            <a:endParaRPr lang="en-US" sz="1200" dirty="0">
              <a:solidFill>
                <a:schemeClr val="tx1">
                  <a:lumMod val="10000"/>
                </a:schemeClr>
              </a:solidFill>
              <a:highlight>
                <a:srgbClr val="C0C0C0"/>
              </a:highlight>
              <a:cs typeface="+mj-cs"/>
            </a:endParaRPr>
          </a:p>
          <a:p>
            <a:pPr marL="139700" indent="0" algn="l">
              <a:buNone/>
            </a:pP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int factorial(int n);</a:t>
            </a:r>
          </a:p>
          <a:p>
            <a:pPr marL="139700" indent="0" algn="l">
              <a:buNone/>
            </a:pPr>
            <a:endParaRPr lang="en-US" sz="1200" dirty="0">
              <a:solidFill>
                <a:schemeClr val="tx1">
                  <a:lumMod val="10000"/>
                </a:schemeClr>
              </a:solidFill>
              <a:highlight>
                <a:srgbClr val="C0C0C0"/>
              </a:highlight>
              <a:cs typeface="+mj-cs"/>
            </a:endParaRPr>
          </a:p>
          <a:p>
            <a:pPr marL="139700" indent="0" algn="l">
              <a:buNone/>
            </a:pP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int main() {</a:t>
            </a:r>
          </a:p>
          <a:p>
            <a:pPr marL="139700" indent="0" algn="l">
              <a:buNone/>
            </a:pP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  int n;</a:t>
            </a:r>
          </a:p>
          <a:p>
            <a:pPr marL="139700" indent="0" algn="l">
              <a:buNone/>
            </a:pPr>
            <a:endParaRPr lang="en-US" sz="1200" dirty="0">
              <a:solidFill>
                <a:schemeClr val="tx1">
                  <a:lumMod val="10000"/>
                </a:schemeClr>
              </a:solidFill>
              <a:highlight>
                <a:srgbClr val="C0C0C0"/>
              </a:highlight>
              <a:cs typeface="+mj-cs"/>
            </a:endParaRPr>
          </a:p>
          <a:p>
            <a:pPr marL="139700" indent="0" algn="l">
              <a:buNone/>
            </a:pP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  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printf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("Enter a positive integer: ");</a:t>
            </a:r>
          </a:p>
          <a:p>
            <a:pPr marL="139700" indent="0" algn="l">
              <a:buNone/>
            </a:pP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  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scanf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("%d", &amp;n);</a:t>
            </a:r>
          </a:p>
          <a:p>
            <a:pPr marL="139700" indent="0" algn="l">
              <a:buNone/>
            </a:pPr>
            <a:endParaRPr lang="en-US" sz="1200" dirty="0">
              <a:solidFill>
                <a:schemeClr val="tx1">
                  <a:lumMod val="10000"/>
                </a:schemeClr>
              </a:solidFill>
              <a:highlight>
                <a:srgbClr val="C0C0C0"/>
              </a:highlight>
              <a:cs typeface="+mj-cs"/>
            </a:endParaRPr>
          </a:p>
          <a:p>
            <a:pPr marL="139700" indent="0" algn="l">
              <a:buNone/>
            </a:pP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  </a:t>
            </a:r>
            <a:r>
              <a:rPr lang="en-US" sz="12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printf</a:t>
            </a: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("Factorial of %d = %d", n, factorial(n));</a:t>
            </a:r>
          </a:p>
          <a:p>
            <a:pPr marL="139700" indent="0" algn="l">
              <a:buNone/>
            </a:pPr>
            <a:endParaRPr lang="en-US" sz="1200" dirty="0">
              <a:solidFill>
                <a:schemeClr val="tx1">
                  <a:lumMod val="10000"/>
                </a:schemeClr>
              </a:solidFill>
              <a:highlight>
                <a:srgbClr val="C0C0C0"/>
              </a:highlight>
              <a:cs typeface="+mj-cs"/>
            </a:endParaRPr>
          </a:p>
          <a:p>
            <a:pPr marL="139700" indent="0" algn="l">
              <a:buNone/>
            </a:pP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  return 0;</a:t>
            </a:r>
          </a:p>
          <a:p>
            <a:pPr marL="139700" indent="0" algn="l">
              <a:buNone/>
            </a:pPr>
            <a:r>
              <a:rPr lang="en-US" sz="12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}</a:t>
            </a:r>
          </a:p>
          <a:p>
            <a:pPr marL="139700" indent="0">
              <a:buNone/>
            </a:pPr>
            <a:endParaRPr lang="en-US" dirty="0"/>
          </a:p>
        </p:txBody>
      </p:sp>
      <p:sp>
        <p:nvSpPr>
          <p:cNvPr id="348" name="Google Shape;348;p24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Fraunces Light" panose="020B0604020202020204" charset="0"/>
                <a:cs typeface="Fraunces Light" panose="020B0604020202020204" charset="0"/>
              </a:rPr>
              <a:t>C Code</a:t>
            </a:r>
            <a:endParaRPr lang="ar-EG" sz="3200" b="1" dirty="0">
              <a:latin typeface="Fraunces Light" panose="020B0604020202020204" charset="0"/>
              <a:cs typeface="Fraunce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78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build="p"/>
      <p:bldP spid="36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4638910" y="1263805"/>
            <a:ext cx="3785090" cy="3070302"/>
          </a:xfr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52400" indent="0" algn="l"/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#Call the factorial function.</a:t>
            </a:r>
            <a:b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b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r>
              <a:rPr lang="en-US" sz="10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lw</a:t>
            </a: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$a0, </a:t>
            </a:r>
            <a:r>
              <a:rPr lang="en-US" sz="10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theNumber</a:t>
            </a: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   # Load the value from memory location "</a:t>
            </a:r>
            <a:r>
              <a:rPr lang="en-US" sz="10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theNumber</a:t>
            </a: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" into register $a0 (function argument)</a:t>
            </a:r>
            <a:b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b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</a:t>
            </a:r>
            <a:r>
              <a:rPr lang="en-US" sz="10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jal</a:t>
            </a: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</a:t>
            </a:r>
            <a:r>
              <a:rPr lang="en-US" sz="10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findFactorial</a:t>
            </a: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     # Jump and link to the "</a:t>
            </a:r>
            <a:r>
              <a:rPr lang="en-US" sz="10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findFactorial</a:t>
            </a: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" function</a:t>
            </a:r>
            <a:b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</a:t>
            </a:r>
            <a:r>
              <a:rPr lang="en-US" sz="10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sw</a:t>
            </a: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$v0, </a:t>
            </a:r>
            <a:r>
              <a:rPr lang="en-US" sz="10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theAnswer</a:t>
            </a: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# Store the result of the factorial function in the memory location "</a:t>
            </a:r>
            <a:r>
              <a:rPr lang="en-US" sz="10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theAnswer</a:t>
            </a: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"</a:t>
            </a:r>
            <a:b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b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# Display the results.</a:t>
            </a:r>
            <a:b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li $v0, 4   # Load immediate value 4 into register $v0 (system call code for printing a string)</a:t>
            </a:r>
            <a:b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b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la $a0, </a:t>
            </a:r>
            <a:r>
              <a:rPr lang="en-US" sz="10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resultMassege</a:t>
            </a: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# Load address of the string "</a:t>
            </a:r>
            <a:r>
              <a:rPr lang="en-US" sz="10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resultMessage</a:t>
            </a: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" into register $a0</a:t>
            </a:r>
            <a:b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r>
              <a:rPr lang="en-US" sz="10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syscall</a:t>
            </a: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             # Execute the system call to print the string</a:t>
            </a:r>
            <a:b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li $v0, 1             # Load immediate value 1 into register $v0 (system call code for printing an integer)</a:t>
            </a:r>
            <a:b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b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r>
              <a:rPr lang="en-US" sz="10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lw</a:t>
            </a: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$a0, </a:t>
            </a:r>
            <a:r>
              <a:rPr lang="en-US" sz="10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theAnswer</a:t>
            </a: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   # Load the value from memory location "</a:t>
            </a:r>
            <a:r>
              <a:rPr lang="en-US" sz="10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theAnswer</a:t>
            </a: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" into register $a0 (function argument)</a:t>
            </a:r>
            <a:b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b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</a:b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  </a:t>
            </a:r>
            <a:r>
              <a:rPr lang="en-US" sz="10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syscall</a:t>
            </a:r>
            <a:r>
              <a:rPr lang="en-US" sz="10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             # Execute the system call to print the integer</a:t>
            </a:r>
            <a:br>
              <a:rPr lang="en-US" sz="1000" dirty="0"/>
            </a:br>
            <a:endParaRPr lang="ar-EG" sz="10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406C82-4394-E2BB-F746-B957AA46764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20000" y="1196897"/>
            <a:ext cx="3785093" cy="3144644"/>
          </a:xfrm>
        </p:spPr>
        <p:txBody>
          <a:bodyPr/>
          <a:lstStyle/>
          <a:p>
            <a:pPr marL="1524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#Factorial</a:t>
            </a:r>
          </a:p>
          <a:p>
            <a:pPr marL="1524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</a:t>
            </a:r>
          </a:p>
          <a:p>
            <a:pPr marL="1524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func4:</a:t>
            </a:r>
          </a:p>
          <a:p>
            <a:pPr marL="1524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.text </a:t>
            </a:r>
          </a:p>
          <a:p>
            <a:pPr marL="1524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li $v0, 4  # Load immediate value 4 into register $v0 (system call code for printing a string)</a:t>
            </a:r>
          </a:p>
          <a:p>
            <a:pPr marL="152400" indent="0" algn="l">
              <a:buNone/>
            </a:pPr>
            <a:endParaRPr lang="en-US" sz="1100" dirty="0">
              <a:solidFill>
                <a:schemeClr val="tx1">
                  <a:lumMod val="10000"/>
                </a:schemeClr>
              </a:solidFill>
              <a:highlight>
                <a:srgbClr val="C0C0C0"/>
              </a:highlight>
              <a:cs typeface="+mj-cs"/>
            </a:endParaRPr>
          </a:p>
          <a:p>
            <a:pPr marL="1524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la $a0, </a:t>
            </a:r>
            <a:r>
              <a:rPr lang="en-US" sz="11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popMessage</a:t>
            </a: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 # Load address of the string "</a:t>
            </a:r>
            <a:r>
              <a:rPr lang="en-US" sz="11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popMessage</a:t>
            </a: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" into register $a0</a:t>
            </a:r>
          </a:p>
          <a:p>
            <a:pPr marL="152400" indent="0" algn="l">
              <a:buNone/>
            </a:pPr>
            <a:endParaRPr lang="en-US" sz="1100" dirty="0">
              <a:solidFill>
                <a:schemeClr val="tx1">
                  <a:lumMod val="10000"/>
                </a:schemeClr>
              </a:solidFill>
              <a:highlight>
                <a:srgbClr val="C0C0C0"/>
              </a:highlight>
              <a:cs typeface="+mj-cs"/>
            </a:endParaRPr>
          </a:p>
          <a:p>
            <a:pPr marL="1524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</a:t>
            </a:r>
            <a:r>
              <a:rPr lang="en-US" sz="11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syscall</a:t>
            </a: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            # Execute the system call to print the string</a:t>
            </a:r>
          </a:p>
          <a:p>
            <a:pPr marL="152400" indent="0" algn="l">
              <a:buNone/>
            </a:pPr>
            <a:endParaRPr lang="en-US" sz="1100" dirty="0">
              <a:solidFill>
                <a:schemeClr val="tx1">
                  <a:lumMod val="10000"/>
                </a:schemeClr>
              </a:solidFill>
              <a:highlight>
                <a:srgbClr val="C0C0C0"/>
              </a:highlight>
              <a:cs typeface="+mj-cs"/>
            </a:endParaRPr>
          </a:p>
          <a:p>
            <a:pPr marL="1524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li $v0, 5            # Load immediate value 5 into register $v0 (system call code for reading an integer)</a:t>
            </a:r>
          </a:p>
          <a:p>
            <a:pPr marL="152400" indent="0" algn="l">
              <a:buNone/>
            </a:pPr>
            <a:endParaRPr lang="en-US" sz="1100" dirty="0">
              <a:solidFill>
                <a:schemeClr val="tx1">
                  <a:lumMod val="10000"/>
                </a:schemeClr>
              </a:solidFill>
              <a:highlight>
                <a:srgbClr val="C0C0C0"/>
              </a:highlight>
              <a:cs typeface="+mj-cs"/>
            </a:endParaRPr>
          </a:p>
          <a:p>
            <a:pPr marL="1524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</a:t>
            </a:r>
            <a:r>
              <a:rPr lang="en-US" sz="11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syscall</a:t>
            </a: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# Execute the system call to read an integer</a:t>
            </a:r>
          </a:p>
          <a:p>
            <a:pPr marL="152400" indent="0" algn="l">
              <a:buNone/>
            </a:pPr>
            <a:endParaRPr lang="en-US" sz="1100" dirty="0">
              <a:solidFill>
                <a:schemeClr val="tx1">
                  <a:lumMod val="10000"/>
                </a:schemeClr>
              </a:solidFill>
              <a:highlight>
                <a:srgbClr val="C0C0C0"/>
              </a:highlight>
              <a:cs typeface="+mj-cs"/>
            </a:endParaRPr>
          </a:p>
          <a:p>
            <a:pPr marL="152400" indent="0" algn="l">
              <a:buNone/>
            </a:pP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</a:t>
            </a:r>
            <a:r>
              <a:rPr lang="en-US" sz="11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sw</a:t>
            </a: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$v0, </a:t>
            </a:r>
            <a:r>
              <a:rPr lang="en-US" sz="11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theNumber</a:t>
            </a: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    # Store the read integer value into the memory location "</a:t>
            </a:r>
            <a:r>
              <a:rPr lang="en-US" sz="1100" dirty="0" err="1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theNumber</a:t>
            </a:r>
            <a:r>
              <a:rPr lang="en-US" sz="1100" dirty="0">
                <a:solidFill>
                  <a:schemeClr val="tx1">
                    <a:lumMod val="10000"/>
                  </a:schemeClr>
                </a:solidFill>
                <a:highlight>
                  <a:srgbClr val="C0C0C0"/>
                </a:highlight>
                <a:cs typeface="+mj-cs"/>
              </a:rPr>
              <a:t>"</a:t>
            </a:r>
          </a:p>
          <a:p>
            <a:pPr marL="139700" indent="0" algn="l">
              <a:buNone/>
            </a:pPr>
            <a:endParaRPr lang="ar-EG" sz="1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E6DFC9-A655-8F3F-4A69-7D34612B63F9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" dirty="0"/>
              <a:t>Assembly code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727741179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Business Plan Infographics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1924</Words>
  <Application>Microsoft Office PowerPoint</Application>
  <PresentationFormat>On-screen Show (16:9)</PresentationFormat>
  <Paragraphs>216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Oswald</vt:lpstr>
      <vt:lpstr>Arial</vt:lpstr>
      <vt:lpstr>Roboto</vt:lpstr>
      <vt:lpstr>ABeeZee</vt:lpstr>
      <vt:lpstr>Fraunces</vt:lpstr>
      <vt:lpstr>Roboto Condensed Light</vt:lpstr>
      <vt:lpstr>Raleway</vt:lpstr>
      <vt:lpstr>Fraunces Light</vt:lpstr>
      <vt:lpstr>Livvic</vt:lpstr>
      <vt:lpstr>Software Development Business Plan Infographics by Slidesgo</vt:lpstr>
      <vt:lpstr>CO Project Functions on Numbers</vt:lpstr>
      <vt:lpstr>Names</vt:lpstr>
      <vt:lpstr>Table of contents</vt:lpstr>
      <vt:lpstr>Main Function</vt:lpstr>
      <vt:lpstr>Assembly code </vt:lpstr>
      <vt:lpstr>Assembly code </vt:lpstr>
      <vt:lpstr>Factorial</vt:lpstr>
      <vt:lpstr>C Code</vt:lpstr>
      <vt:lpstr> #Call the factorial function.  lw $a0, theNumber     # Load the value from memory location "theNumber" into register $a0 (function argument)   jal findFactorial       # Jump and link to the "findFactorial" function  sw $v0, theAnswer  # Store the result of the factorial function in the memory location "theAnswer"  # Display the results.  li $v0, 4   # Load immediate value 4 into register $v0 (system call code for printing a string)  la $a0, resultMassege # Load address of the string "resultMessage" into register $a0 syscall               # Execute the system call to print the string li $v0, 1             # Load immediate value 1 into register $v0 (system call code for printing an integer)  lw $a0, theAnswer     # Load the value from memory location "theAnswer" into register $a0 (function argument)      syscall               # Execute the system call to print the integer </vt:lpstr>
      <vt:lpstr># Base case.   li $v0, 1             # Load immediate value 1 into register $v0 (base case for factorial)   beq $a0, 0, factorialDone   # Branch to "factorialDone" if the value in register $a0 is equal to 0    move $s0, $a0         # Move the value in register $a0 to register $s0 (current factorial value)   sub $a0, $a0, 1       # Subtract 1 from the value in register $a0 (decrement for recursive call)   jal findFactorial     # Jump and link to the "findFactorial" function (recursive call)    mul $v0, $s0, $v0     # Multiply the value in register $s0 (current factorial value) with the return value ($v0) of the recursive call  </vt:lpstr>
      <vt:lpstr>Assembly code</vt:lpstr>
      <vt:lpstr>nCr Function</vt:lpstr>
      <vt:lpstr>C Code</vt:lpstr>
      <vt:lpstr>C Code</vt:lpstr>
      <vt:lpstr>Assembly code</vt:lpstr>
      <vt:lpstr>Assembly code</vt:lpstr>
      <vt:lpstr>Assembly code</vt:lpstr>
      <vt:lpstr>Assembly code</vt:lpstr>
      <vt:lpstr>Assembly code</vt:lpstr>
      <vt:lpstr>Decimal to binary Conversion Function</vt:lpstr>
      <vt:lpstr>C Code</vt:lpstr>
      <vt:lpstr>Assembly code</vt:lpstr>
      <vt:lpstr>Min, Max, Sum, Average, Sort Functions</vt:lpstr>
      <vt:lpstr>C Code</vt:lpstr>
      <vt:lpstr>Assembly code</vt:lpstr>
      <vt:lpstr>Assembly code</vt:lpstr>
      <vt:lpstr>Assembly code</vt:lpstr>
      <vt:lpstr>Assembly code</vt:lpstr>
      <vt:lpstr>Assembly code</vt:lpstr>
      <vt:lpstr>Assembly code</vt:lpstr>
      <vt:lpstr>Assembly code</vt:lpstr>
      <vt:lpstr>Fibonacci Sequence</vt:lpstr>
      <vt:lpstr>C Code</vt:lpstr>
      <vt:lpstr>Assembly code</vt:lpstr>
      <vt:lpstr>Assembly code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 Project Functions on Numbers</dc:title>
  <dc:creator>mohamed</dc:creator>
  <cp:lastModifiedBy>محمد خالد احمد محمد</cp:lastModifiedBy>
  <cp:revision>5</cp:revision>
  <dcterms:modified xsi:type="dcterms:W3CDTF">2023-05-12T20:54:21Z</dcterms:modified>
</cp:coreProperties>
</file>